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46"/>
  </p:notesMasterIdLst>
  <p:handoutMasterIdLst>
    <p:handoutMasterId r:id="rId47"/>
  </p:handoutMasterIdLst>
  <p:sldIdLst>
    <p:sldId id="277" r:id="rId5"/>
    <p:sldId id="303" r:id="rId6"/>
    <p:sldId id="314" r:id="rId7"/>
    <p:sldId id="315" r:id="rId8"/>
    <p:sldId id="351" r:id="rId9"/>
    <p:sldId id="350" r:id="rId10"/>
    <p:sldId id="316" r:id="rId11"/>
    <p:sldId id="352" r:id="rId12"/>
    <p:sldId id="353" r:id="rId13"/>
    <p:sldId id="387" r:id="rId14"/>
    <p:sldId id="355" r:id="rId15"/>
    <p:sldId id="329" r:id="rId16"/>
    <p:sldId id="357" r:id="rId17"/>
    <p:sldId id="358" r:id="rId18"/>
    <p:sldId id="359" r:id="rId19"/>
    <p:sldId id="382" r:id="rId20"/>
    <p:sldId id="330" r:id="rId21"/>
    <p:sldId id="317" r:id="rId22"/>
    <p:sldId id="360" r:id="rId23"/>
    <p:sldId id="361" r:id="rId24"/>
    <p:sldId id="383" r:id="rId25"/>
    <p:sldId id="384" r:id="rId26"/>
    <p:sldId id="385" r:id="rId27"/>
    <p:sldId id="386" r:id="rId28"/>
    <p:sldId id="365" r:id="rId29"/>
    <p:sldId id="366" r:id="rId30"/>
    <p:sldId id="367" r:id="rId31"/>
    <p:sldId id="368" r:id="rId32"/>
    <p:sldId id="369" r:id="rId33"/>
    <p:sldId id="370" r:id="rId34"/>
    <p:sldId id="371" r:id="rId35"/>
    <p:sldId id="372" r:id="rId36"/>
    <p:sldId id="373" r:id="rId37"/>
    <p:sldId id="374" r:id="rId38"/>
    <p:sldId id="376" r:id="rId39"/>
    <p:sldId id="377" r:id="rId40"/>
    <p:sldId id="378" r:id="rId41"/>
    <p:sldId id="379" r:id="rId42"/>
    <p:sldId id="380" r:id="rId43"/>
    <p:sldId id="381" r:id="rId44"/>
    <p:sldId id="279" r:id="rId45"/>
  </p:sldIdLst>
  <p:sldSz cx="9144000" cy="5143500" type="screen16x9"/>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663" userDrawn="1">
          <p15:clr>
            <a:srgbClr val="A4A3A4"/>
          </p15:clr>
        </p15:guide>
        <p15:guide id="2"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5B4B145-F0DE-B125-36F2-374902A39260}" name="Amy Agarwal" initials="AA" userId="S::aagarwal@engenderhealth.org::5e5efb22-f956-43f6-af2a-d8069f8c9622" providerId="AD"/>
  <p188:author id="{76EA4178-4D34-3DED-C5F3-54C93A3FB6AD}" name="Japheth Ominde" initials="JO" userId="S::JOminde@engenderhealth.org::9ad07e45-6c77-4eca-985f-8a2b36e3acbd" providerId="AD"/>
  <p188:author id="{87CD07CA-8970-72B1-B02D-33F1EB81F6CC}" name="Sara Malakoff" initials="SM" userId="S::SMalakoff@engenderhealth.org::1b880158-51be-4e2e-a40c-657df873ba3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my Agarwal" initials="AA" lastIdx="22" clrIdx="0">
    <p:extLst>
      <p:ext uri="{19B8F6BF-5375-455C-9EA6-DF929625EA0E}">
        <p15:presenceInfo xmlns:p15="http://schemas.microsoft.com/office/powerpoint/2012/main" userId="S-1-5-21-3701931585-400389523-2980514940-10173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FBECB"/>
    <a:srgbClr val="E17000"/>
    <a:srgbClr val="970254"/>
    <a:srgbClr val="E0B3D1"/>
    <a:srgbClr val="DFB3D1"/>
    <a:srgbClr val="92278F"/>
    <a:srgbClr val="2A6F35"/>
    <a:srgbClr val="B1C8B4"/>
    <a:srgbClr val="FCC24E"/>
    <a:srgbClr val="AE8E6C"/>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4D45A53-A405-3AA3-4E94-092B76405A6F}" v="210" dt="2024-07-11T17:18:04.712"/>
    <p1510:client id="{2C81DA09-1E89-7F1E-3136-CC21194B3E44}" v="39" dt="2024-07-11T17:13:40.763"/>
    <p1510:client id="{FE3EF61B-3C66-444C-B471-C8547FEBEE36}" v="48" dt="2024-07-11T17:10:02.01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488"/>
    <p:restoredTop sz="94737"/>
  </p:normalViewPr>
  <p:slideViewPr>
    <p:cSldViewPr snapToGrid="0">
      <p:cViewPr varScale="1">
        <p:scale>
          <a:sx n="148" d="100"/>
          <a:sy n="148" d="100"/>
        </p:scale>
        <p:origin x="192" y="328"/>
      </p:cViewPr>
      <p:guideLst>
        <p:guide orient="horz" pos="2663"/>
        <p:guide/>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handoutMaster" Target="handoutMasters/handoutMaster1.xml"/><Relationship Id="rId50" Type="http://schemas.openxmlformats.org/officeDocument/2006/relationships/viewProps" Target="viewProps.xml"/><Relationship Id="rId55"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microsoft.com/office/2016/11/relationships/changesInfo" Target="changesInfos/changesInfo1.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commentAuthors" Target="commentAuthors.xml"/><Relationship Id="rId8" Type="http://schemas.openxmlformats.org/officeDocument/2006/relationships/slide" Target="slides/slide4.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54"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 Malakoff" userId="1b880158-51be-4e2e-a40c-657df873ba37" providerId="ADAL" clId="{45A8929B-6028-43DF-B3C1-E2F9ED133245}"/>
    <pc:docChg chg="undo custSel modSld">
      <pc:chgData name="Sara Malakoff" userId="1b880158-51be-4e2e-a40c-657df873ba37" providerId="ADAL" clId="{45A8929B-6028-43DF-B3C1-E2F9ED133245}" dt="2024-07-01T20:02:22.286" v="67" actId="20577"/>
      <pc:docMkLst>
        <pc:docMk/>
      </pc:docMkLst>
      <pc:sldChg chg="addCm delCm">
        <pc:chgData name="Sara Malakoff" userId="1b880158-51be-4e2e-a40c-657df873ba37" providerId="ADAL" clId="{45A8929B-6028-43DF-B3C1-E2F9ED133245}" dt="2024-07-01T19:23:29.310" v="40"/>
        <pc:sldMkLst>
          <pc:docMk/>
          <pc:sldMk cId="4000584011" sldId="329"/>
        </pc:sldMkLst>
        <pc:extLst>
          <p:ext xmlns:p="http://schemas.openxmlformats.org/presentationml/2006/main" uri="{D6D511B9-2390-475A-947B-AFAB55BFBCF1}">
            <pc226:cmChg xmlns:pc226="http://schemas.microsoft.com/office/powerpoint/2022/06/main/command" chg="add del">
              <pc226:chgData name="Sara Malakoff" userId="1b880158-51be-4e2e-a40c-657df873ba37" providerId="ADAL" clId="{45A8929B-6028-43DF-B3C1-E2F9ED133245}" dt="2024-07-01T19:23:29.310" v="40"/>
              <pc2:cmMkLst xmlns:pc2="http://schemas.microsoft.com/office/powerpoint/2019/9/main/command">
                <pc:docMk/>
                <pc:sldMk cId="4000584011" sldId="329"/>
                <pc2:cmMk id="{D6C85533-7969-444A-9119-4BAC06E44B36}"/>
              </pc2:cmMkLst>
            </pc226:cmChg>
          </p:ext>
        </pc:extLst>
      </pc:sldChg>
      <pc:sldChg chg="modSp mod">
        <pc:chgData name="Sara Malakoff" userId="1b880158-51be-4e2e-a40c-657df873ba37" providerId="ADAL" clId="{45A8929B-6028-43DF-B3C1-E2F9ED133245}" dt="2024-07-01T19:25:43.572" v="43" actId="20577"/>
        <pc:sldMkLst>
          <pc:docMk/>
          <pc:sldMk cId="2783547099" sldId="330"/>
        </pc:sldMkLst>
        <pc:spChg chg="mod">
          <ac:chgData name="Sara Malakoff" userId="1b880158-51be-4e2e-a40c-657df873ba37" providerId="ADAL" clId="{45A8929B-6028-43DF-B3C1-E2F9ED133245}" dt="2024-07-01T19:25:43.572" v="43" actId="20577"/>
          <ac:spMkLst>
            <pc:docMk/>
            <pc:sldMk cId="2783547099" sldId="330"/>
            <ac:spMk id="5" creationId="{00000000-0000-0000-0000-000000000000}"/>
          </ac:spMkLst>
        </pc:spChg>
      </pc:sldChg>
      <pc:sldChg chg="modSp mod addCm modCm">
        <pc:chgData name="Sara Malakoff" userId="1b880158-51be-4e2e-a40c-657df873ba37" providerId="ADAL" clId="{45A8929B-6028-43DF-B3C1-E2F9ED133245}" dt="2024-07-01T19:14:46.463" v="3"/>
        <pc:sldMkLst>
          <pc:docMk/>
          <pc:sldMk cId="1448501934" sldId="352"/>
        </pc:sldMkLst>
        <pc:spChg chg="mod">
          <ac:chgData name="Sara Malakoff" userId="1b880158-51be-4e2e-a40c-657df873ba37" providerId="ADAL" clId="{45A8929B-6028-43DF-B3C1-E2F9ED133245}" dt="2024-07-01T19:11:46.330" v="1" actId="13926"/>
          <ac:spMkLst>
            <pc:docMk/>
            <pc:sldMk cId="1448501934" sldId="352"/>
            <ac:spMk id="5" creationId="{00000000-0000-0000-0000-000000000000}"/>
          </ac:spMkLst>
        </pc:spChg>
        <pc:extLst>
          <p:ext xmlns:p="http://schemas.openxmlformats.org/presentationml/2006/main" uri="{D6D511B9-2390-475A-947B-AFAB55BFBCF1}">
            <pc226:cmChg xmlns:pc226="http://schemas.microsoft.com/office/powerpoint/2022/06/main/command" chg="add mod">
              <pc226:chgData name="Sara Malakoff" userId="1b880158-51be-4e2e-a40c-657df873ba37" providerId="ADAL" clId="{45A8929B-6028-43DF-B3C1-E2F9ED133245}" dt="2024-07-01T19:14:46.463" v="3"/>
              <pc2:cmMkLst xmlns:pc2="http://schemas.microsoft.com/office/powerpoint/2019/9/main/command">
                <pc:docMk/>
                <pc:sldMk cId="1448501934" sldId="352"/>
                <pc2:cmMk id="{A47B5209-B1BF-44E1-B98D-DED4C124352C}"/>
              </pc2:cmMkLst>
            </pc226:cmChg>
          </p:ext>
        </pc:extLst>
      </pc:sldChg>
      <pc:sldChg chg="modSp mod addCm delCm">
        <pc:chgData name="Sara Malakoff" userId="1b880158-51be-4e2e-a40c-657df873ba37" providerId="ADAL" clId="{45A8929B-6028-43DF-B3C1-E2F9ED133245}" dt="2024-07-01T19:19:32.854" v="38" actId="20577"/>
        <pc:sldMkLst>
          <pc:docMk/>
          <pc:sldMk cId="3957750660" sldId="355"/>
        </pc:sldMkLst>
        <pc:spChg chg="mod">
          <ac:chgData name="Sara Malakoff" userId="1b880158-51be-4e2e-a40c-657df873ba37" providerId="ADAL" clId="{45A8929B-6028-43DF-B3C1-E2F9ED133245}" dt="2024-07-01T19:19:32.854" v="38" actId="20577"/>
          <ac:spMkLst>
            <pc:docMk/>
            <pc:sldMk cId="3957750660" sldId="355"/>
            <ac:spMk id="3" creationId="{073988DC-7EC5-35CE-C841-5924151A57D1}"/>
          </ac:spMkLst>
        </pc:spChg>
        <pc:extLst>
          <p:ext xmlns:p="http://schemas.openxmlformats.org/presentationml/2006/main" uri="{D6D511B9-2390-475A-947B-AFAB55BFBCF1}">
            <pc226:cmChg xmlns:pc226="http://schemas.microsoft.com/office/powerpoint/2022/06/main/command" chg="add del">
              <pc226:chgData name="Sara Malakoff" userId="1b880158-51be-4e2e-a40c-657df873ba37" providerId="ADAL" clId="{45A8929B-6028-43DF-B3C1-E2F9ED133245}" dt="2024-07-01T19:19:20.347" v="7"/>
              <pc2:cmMkLst xmlns:pc2="http://schemas.microsoft.com/office/powerpoint/2019/9/main/command">
                <pc:docMk/>
                <pc:sldMk cId="3957750660" sldId="355"/>
                <pc2:cmMk id="{28ABBB02-C9D8-4920-A6B3-89F7E3CD01A9}"/>
              </pc2:cmMkLst>
            </pc226:cmChg>
          </p:ext>
        </pc:extLst>
      </pc:sldChg>
      <pc:sldChg chg="addCm">
        <pc:chgData name="Sara Malakoff" userId="1b880158-51be-4e2e-a40c-657df873ba37" providerId="ADAL" clId="{45A8929B-6028-43DF-B3C1-E2F9ED133245}" dt="2024-07-01T19:24:56.931" v="41"/>
        <pc:sldMkLst>
          <pc:docMk/>
          <pc:sldMk cId="3863917794" sldId="356"/>
        </pc:sldMkLst>
        <pc:extLst>
          <p:ext xmlns:p="http://schemas.openxmlformats.org/presentationml/2006/main" uri="{D6D511B9-2390-475A-947B-AFAB55BFBCF1}">
            <pc226:cmChg xmlns:pc226="http://schemas.microsoft.com/office/powerpoint/2022/06/main/command" chg="add">
              <pc226:chgData name="Sara Malakoff" userId="1b880158-51be-4e2e-a40c-657df873ba37" providerId="ADAL" clId="{45A8929B-6028-43DF-B3C1-E2F9ED133245}" dt="2024-07-01T19:24:56.931" v="41"/>
              <pc2:cmMkLst xmlns:pc2="http://schemas.microsoft.com/office/powerpoint/2019/9/main/command">
                <pc:docMk/>
                <pc:sldMk cId="3863917794" sldId="356"/>
                <pc2:cmMk id="{00AB7E1D-F9AC-4340-A1EC-343B89805216}"/>
              </pc2:cmMkLst>
            </pc226:cmChg>
          </p:ext>
        </pc:extLst>
      </pc:sldChg>
      <pc:sldChg chg="addCm">
        <pc:chgData name="Sara Malakoff" userId="1b880158-51be-4e2e-a40c-657df873ba37" providerId="ADAL" clId="{45A8929B-6028-43DF-B3C1-E2F9ED133245}" dt="2024-07-01T19:29:44.045" v="44"/>
        <pc:sldMkLst>
          <pc:docMk/>
          <pc:sldMk cId="2765605505" sldId="362"/>
        </pc:sldMkLst>
        <pc:extLst>
          <p:ext xmlns:p="http://schemas.openxmlformats.org/presentationml/2006/main" uri="{D6D511B9-2390-475A-947B-AFAB55BFBCF1}">
            <pc226:cmChg xmlns:pc226="http://schemas.microsoft.com/office/powerpoint/2022/06/main/command" chg="add">
              <pc226:chgData name="Sara Malakoff" userId="1b880158-51be-4e2e-a40c-657df873ba37" providerId="ADAL" clId="{45A8929B-6028-43DF-B3C1-E2F9ED133245}" dt="2024-07-01T19:29:44.045" v="44"/>
              <pc2:cmMkLst xmlns:pc2="http://schemas.microsoft.com/office/powerpoint/2019/9/main/command">
                <pc:docMk/>
                <pc:sldMk cId="2765605505" sldId="362"/>
                <pc2:cmMk id="{FAE34968-2B0B-4300-BAB6-1CC2E44B3E9D}"/>
              </pc2:cmMkLst>
            </pc226:cmChg>
          </p:ext>
        </pc:extLst>
      </pc:sldChg>
      <pc:sldChg chg="addCm modCm">
        <pc:chgData name="Sara Malakoff" userId="1b880158-51be-4e2e-a40c-657df873ba37" providerId="ADAL" clId="{45A8929B-6028-43DF-B3C1-E2F9ED133245}" dt="2024-07-01T19:32:32.211" v="46"/>
        <pc:sldMkLst>
          <pc:docMk/>
          <pc:sldMk cId="3269936523" sldId="363"/>
        </pc:sldMkLst>
        <pc:extLst>
          <p:ext xmlns:p="http://schemas.openxmlformats.org/presentationml/2006/main" uri="{D6D511B9-2390-475A-947B-AFAB55BFBCF1}">
            <pc226:cmChg xmlns:pc226="http://schemas.microsoft.com/office/powerpoint/2022/06/main/command" chg="add mod">
              <pc226:chgData name="Sara Malakoff" userId="1b880158-51be-4e2e-a40c-657df873ba37" providerId="ADAL" clId="{45A8929B-6028-43DF-B3C1-E2F9ED133245}" dt="2024-07-01T19:32:32.211" v="46"/>
              <pc2:cmMkLst xmlns:pc2="http://schemas.microsoft.com/office/powerpoint/2019/9/main/command">
                <pc:docMk/>
                <pc:sldMk cId="3269936523" sldId="363"/>
                <pc2:cmMk id="{CB33C2EE-2870-4361-86B0-02D2583A9002}"/>
              </pc2:cmMkLst>
            </pc226:cmChg>
          </p:ext>
        </pc:extLst>
      </pc:sldChg>
      <pc:sldChg chg="addCm">
        <pc:chgData name="Sara Malakoff" userId="1b880158-51be-4e2e-a40c-657df873ba37" providerId="ADAL" clId="{45A8929B-6028-43DF-B3C1-E2F9ED133245}" dt="2024-07-01T19:34:15.404" v="47"/>
        <pc:sldMkLst>
          <pc:docMk/>
          <pc:sldMk cId="540994620" sldId="364"/>
        </pc:sldMkLst>
        <pc:extLst>
          <p:ext xmlns:p="http://schemas.openxmlformats.org/presentationml/2006/main" uri="{D6D511B9-2390-475A-947B-AFAB55BFBCF1}">
            <pc226:cmChg xmlns:pc226="http://schemas.microsoft.com/office/powerpoint/2022/06/main/command" chg="add">
              <pc226:chgData name="Sara Malakoff" userId="1b880158-51be-4e2e-a40c-657df873ba37" providerId="ADAL" clId="{45A8929B-6028-43DF-B3C1-E2F9ED133245}" dt="2024-07-01T19:34:15.404" v="47"/>
              <pc2:cmMkLst xmlns:pc2="http://schemas.microsoft.com/office/powerpoint/2019/9/main/command">
                <pc:docMk/>
                <pc:sldMk cId="540994620" sldId="364"/>
                <pc2:cmMk id="{C0DB131E-FE8E-400C-86C9-BA029E466098}"/>
              </pc2:cmMkLst>
            </pc226:cmChg>
          </p:ext>
        </pc:extLst>
      </pc:sldChg>
      <pc:sldChg chg="modSp mod">
        <pc:chgData name="Sara Malakoff" userId="1b880158-51be-4e2e-a40c-657df873ba37" providerId="ADAL" clId="{45A8929B-6028-43DF-B3C1-E2F9ED133245}" dt="2024-07-01T20:00:54.720" v="61" actId="20577"/>
        <pc:sldMkLst>
          <pc:docMk/>
          <pc:sldMk cId="1580015770" sldId="370"/>
        </pc:sldMkLst>
        <pc:spChg chg="mod">
          <ac:chgData name="Sara Malakoff" userId="1b880158-51be-4e2e-a40c-657df873ba37" providerId="ADAL" clId="{45A8929B-6028-43DF-B3C1-E2F9ED133245}" dt="2024-07-01T20:00:54.720" v="61" actId="20577"/>
          <ac:spMkLst>
            <pc:docMk/>
            <pc:sldMk cId="1580015770" sldId="370"/>
            <ac:spMk id="5" creationId="{00000000-0000-0000-0000-000000000000}"/>
          </ac:spMkLst>
        </pc:spChg>
      </pc:sldChg>
      <pc:sldChg chg="modSp mod">
        <pc:chgData name="Sara Malakoff" userId="1b880158-51be-4e2e-a40c-657df873ba37" providerId="ADAL" clId="{45A8929B-6028-43DF-B3C1-E2F9ED133245}" dt="2024-07-01T20:02:22.286" v="67" actId="20577"/>
        <pc:sldMkLst>
          <pc:docMk/>
          <pc:sldMk cId="1522171109" sldId="372"/>
        </pc:sldMkLst>
        <pc:spChg chg="mod">
          <ac:chgData name="Sara Malakoff" userId="1b880158-51be-4e2e-a40c-657df873ba37" providerId="ADAL" clId="{45A8929B-6028-43DF-B3C1-E2F9ED133245}" dt="2024-07-01T20:02:22.286" v="67" actId="20577"/>
          <ac:spMkLst>
            <pc:docMk/>
            <pc:sldMk cId="1522171109" sldId="372"/>
            <ac:spMk id="5" creationId="{00000000-0000-0000-0000-000000000000}"/>
          </ac:spMkLst>
        </pc:spChg>
      </pc:sldChg>
    </pc:docChg>
  </pc:docChgLst>
  <pc:docChgLst>
    <pc:chgData name="Amy Agarwal" userId="5e5efb22-f956-43f6-af2a-d8069f8c9622" providerId="ADAL" clId="{96396147-7F98-494C-82BC-B3E17A76A969}"/>
    <pc:docChg chg="undo custSel addSld modSld">
      <pc:chgData name="Amy Agarwal" userId="5e5efb22-f956-43f6-af2a-d8069f8c9622" providerId="ADAL" clId="{96396147-7F98-494C-82BC-B3E17A76A969}" dt="2023-12-06T19:59:18.050" v="62" actId="1035"/>
      <pc:docMkLst>
        <pc:docMk/>
      </pc:docMkLst>
      <pc:sldChg chg="add">
        <pc:chgData name="Amy Agarwal" userId="5e5efb22-f956-43f6-af2a-d8069f8c9622" providerId="ADAL" clId="{96396147-7F98-494C-82BC-B3E17A76A969}" dt="2023-12-05T19:37:52.175" v="46"/>
        <pc:sldMkLst>
          <pc:docMk/>
          <pc:sldMk cId="323989468" sldId="303"/>
        </pc:sldMkLst>
      </pc:sldChg>
      <pc:sldChg chg="modSp mod">
        <pc:chgData name="Amy Agarwal" userId="5e5efb22-f956-43f6-af2a-d8069f8c9622" providerId="ADAL" clId="{96396147-7F98-494C-82BC-B3E17A76A969}" dt="2023-11-30T18:05:03.942" v="17" actId="6549"/>
        <pc:sldMkLst>
          <pc:docMk/>
          <pc:sldMk cId="4000584011" sldId="329"/>
        </pc:sldMkLst>
        <pc:spChg chg="mod">
          <ac:chgData name="Amy Agarwal" userId="5e5efb22-f956-43f6-af2a-d8069f8c9622" providerId="ADAL" clId="{96396147-7F98-494C-82BC-B3E17A76A969}" dt="2023-11-30T18:05:03.942" v="17" actId="6549"/>
          <ac:spMkLst>
            <pc:docMk/>
            <pc:sldMk cId="4000584011" sldId="329"/>
            <ac:spMk id="5" creationId="{00000000-0000-0000-0000-000000000000}"/>
          </ac:spMkLst>
        </pc:spChg>
      </pc:sldChg>
      <pc:sldChg chg="modSp mod">
        <pc:chgData name="Amy Agarwal" userId="5e5efb22-f956-43f6-af2a-d8069f8c9622" providerId="ADAL" clId="{96396147-7F98-494C-82BC-B3E17A76A969}" dt="2023-11-30T14:51:41.246" v="6" actId="207"/>
        <pc:sldMkLst>
          <pc:docMk/>
          <pc:sldMk cId="1330050409" sldId="351"/>
        </pc:sldMkLst>
        <pc:graphicFrameChg chg="mod modGraphic">
          <ac:chgData name="Amy Agarwal" userId="5e5efb22-f956-43f6-af2a-d8069f8c9622" providerId="ADAL" clId="{96396147-7F98-494C-82BC-B3E17A76A969}" dt="2023-11-30T14:51:41.246" v="6" actId="207"/>
          <ac:graphicFrameMkLst>
            <pc:docMk/>
            <pc:sldMk cId="1330050409" sldId="351"/>
            <ac:graphicFrameMk id="4" creationId="{2BF454F3-61B8-A44D-A1DB-070FA8C50A12}"/>
          </ac:graphicFrameMkLst>
        </pc:graphicFrameChg>
      </pc:sldChg>
      <pc:sldChg chg="modSp mod">
        <pc:chgData name="Amy Agarwal" userId="5e5efb22-f956-43f6-af2a-d8069f8c9622" providerId="ADAL" clId="{96396147-7F98-494C-82BC-B3E17A76A969}" dt="2023-11-30T18:04:30.684" v="8" actId="1076"/>
        <pc:sldMkLst>
          <pc:docMk/>
          <pc:sldMk cId="4019500938" sldId="354"/>
        </pc:sldMkLst>
        <pc:picChg chg="mod">
          <ac:chgData name="Amy Agarwal" userId="5e5efb22-f956-43f6-af2a-d8069f8c9622" providerId="ADAL" clId="{96396147-7F98-494C-82BC-B3E17A76A969}" dt="2023-11-30T18:04:30.684" v="8" actId="1076"/>
          <ac:picMkLst>
            <pc:docMk/>
            <pc:sldMk cId="4019500938" sldId="354"/>
            <ac:picMk id="3" creationId="{212362D9-8A72-33F5-BEC9-AB28A3D4C3E3}"/>
          </ac:picMkLst>
        </pc:picChg>
      </pc:sldChg>
      <pc:sldChg chg="modSp mod">
        <pc:chgData name="Amy Agarwal" userId="5e5efb22-f956-43f6-af2a-d8069f8c9622" providerId="ADAL" clId="{96396147-7F98-494C-82BC-B3E17A76A969}" dt="2023-12-06T19:59:18.050" v="62" actId="1035"/>
        <pc:sldMkLst>
          <pc:docMk/>
          <pc:sldMk cId="4075823910" sldId="380"/>
        </pc:sldMkLst>
        <pc:spChg chg="mod">
          <ac:chgData name="Amy Agarwal" userId="5e5efb22-f956-43f6-af2a-d8069f8c9622" providerId="ADAL" clId="{96396147-7F98-494C-82BC-B3E17A76A969}" dt="2023-12-06T19:59:18.050" v="62" actId="1035"/>
          <ac:spMkLst>
            <pc:docMk/>
            <pc:sldMk cId="4075823910" sldId="380"/>
            <ac:spMk id="2" creationId="{6BAB3CF5-A82F-96E0-DCAF-8055B6ECDF87}"/>
          </ac:spMkLst>
        </pc:spChg>
      </pc:sldChg>
      <pc:sldChg chg="modSp mod">
        <pc:chgData name="Amy Agarwal" userId="5e5efb22-f956-43f6-af2a-d8069f8c9622" providerId="ADAL" clId="{96396147-7F98-494C-82BC-B3E17A76A969}" dt="2023-11-30T18:06:50.113" v="45" actId="20577"/>
        <pc:sldMkLst>
          <pc:docMk/>
          <pc:sldMk cId="2383917432" sldId="381"/>
        </pc:sldMkLst>
        <pc:spChg chg="mod">
          <ac:chgData name="Amy Agarwal" userId="5e5efb22-f956-43f6-af2a-d8069f8c9622" providerId="ADAL" clId="{96396147-7F98-494C-82BC-B3E17A76A969}" dt="2023-11-30T18:06:50.113" v="45" actId="20577"/>
          <ac:spMkLst>
            <pc:docMk/>
            <pc:sldMk cId="2383917432" sldId="381"/>
            <ac:spMk id="4" creationId="{43114CCF-EA50-AC5B-788F-24759864EE3A}"/>
          </ac:spMkLst>
        </pc:spChg>
      </pc:sldChg>
    </pc:docChg>
  </pc:docChgLst>
  <pc:docChgLst>
    <pc:chgData name="Amy Agarwal" userId="S::aagarwal@engenderhealth.org::5e5efb22-f956-43f6-af2a-d8069f8c9622" providerId="AD" clId="Web-{14D45A53-A405-3AA3-4E94-092B76405A6F}"/>
    <pc:docChg chg="modSld">
      <pc:chgData name="Amy Agarwal" userId="S::aagarwal@engenderhealth.org::5e5efb22-f956-43f6-af2a-d8069f8c9622" providerId="AD" clId="Web-{14D45A53-A405-3AA3-4E94-092B76405A6F}" dt="2024-07-11T17:18:04.712" v="204"/>
      <pc:docMkLst>
        <pc:docMk/>
      </pc:docMkLst>
      <pc:sldChg chg="modSp">
        <pc:chgData name="Amy Agarwal" userId="S::aagarwal@engenderhealth.org::5e5efb22-f956-43f6-af2a-d8069f8c9622" providerId="AD" clId="Web-{14D45A53-A405-3AA3-4E94-092B76405A6F}" dt="2024-07-11T17:16:11.259" v="9"/>
        <pc:sldMkLst>
          <pc:docMk/>
          <pc:sldMk cId="1330050409" sldId="351"/>
        </pc:sldMkLst>
        <pc:graphicFrameChg chg="mod modGraphic">
          <ac:chgData name="Amy Agarwal" userId="S::aagarwal@engenderhealth.org::5e5efb22-f956-43f6-af2a-d8069f8c9622" providerId="AD" clId="Web-{14D45A53-A405-3AA3-4E94-092B76405A6F}" dt="2024-07-11T17:16:11.259" v="9"/>
          <ac:graphicFrameMkLst>
            <pc:docMk/>
            <pc:sldMk cId="1330050409" sldId="351"/>
            <ac:graphicFrameMk id="4" creationId="{2BF454F3-61B8-A44D-A1DB-070FA8C50A12}"/>
          </ac:graphicFrameMkLst>
        </pc:graphicFrameChg>
      </pc:sldChg>
      <pc:sldChg chg="modSp">
        <pc:chgData name="Amy Agarwal" userId="S::aagarwal@engenderhealth.org::5e5efb22-f956-43f6-af2a-d8069f8c9622" providerId="AD" clId="Web-{14D45A53-A405-3AA3-4E94-092B76405A6F}" dt="2024-07-11T17:17:15.931" v="141"/>
        <pc:sldMkLst>
          <pc:docMk/>
          <pc:sldMk cId="2373430653" sldId="382"/>
        </pc:sldMkLst>
        <pc:graphicFrameChg chg="mod modGraphic">
          <ac:chgData name="Amy Agarwal" userId="S::aagarwal@engenderhealth.org::5e5efb22-f956-43f6-af2a-d8069f8c9622" providerId="AD" clId="Web-{14D45A53-A405-3AA3-4E94-092B76405A6F}" dt="2024-07-11T17:17:15.931" v="141"/>
          <ac:graphicFrameMkLst>
            <pc:docMk/>
            <pc:sldMk cId="2373430653" sldId="382"/>
            <ac:graphicFrameMk id="4" creationId="{4E00CCEF-4FEF-9061-C027-575F0BA8312B}"/>
          </ac:graphicFrameMkLst>
        </pc:graphicFrameChg>
      </pc:sldChg>
      <pc:sldChg chg="modSp">
        <pc:chgData name="Amy Agarwal" userId="S::aagarwal@engenderhealth.org::5e5efb22-f956-43f6-af2a-d8069f8c9622" providerId="AD" clId="Web-{14D45A53-A405-3AA3-4E94-092B76405A6F}" dt="2024-07-11T17:17:28.072" v="155"/>
        <pc:sldMkLst>
          <pc:docMk/>
          <pc:sldMk cId="3974961918" sldId="383"/>
        </pc:sldMkLst>
        <pc:graphicFrameChg chg="mod modGraphic">
          <ac:chgData name="Amy Agarwal" userId="S::aagarwal@engenderhealth.org::5e5efb22-f956-43f6-af2a-d8069f8c9622" providerId="AD" clId="Web-{14D45A53-A405-3AA3-4E94-092B76405A6F}" dt="2024-07-11T17:17:28.072" v="155"/>
          <ac:graphicFrameMkLst>
            <pc:docMk/>
            <pc:sldMk cId="3974961918" sldId="383"/>
            <ac:graphicFrameMk id="4" creationId="{FBCE94AD-5DED-6775-322F-7C8E930C8A77}"/>
          </ac:graphicFrameMkLst>
        </pc:graphicFrameChg>
      </pc:sldChg>
      <pc:sldChg chg="modSp">
        <pc:chgData name="Amy Agarwal" userId="S::aagarwal@engenderhealth.org::5e5efb22-f956-43f6-af2a-d8069f8c9622" providerId="AD" clId="Web-{14D45A53-A405-3AA3-4E94-092B76405A6F}" dt="2024-07-11T17:17:38.228" v="169"/>
        <pc:sldMkLst>
          <pc:docMk/>
          <pc:sldMk cId="3696512427" sldId="384"/>
        </pc:sldMkLst>
        <pc:graphicFrameChg chg="mod modGraphic">
          <ac:chgData name="Amy Agarwal" userId="S::aagarwal@engenderhealth.org::5e5efb22-f956-43f6-af2a-d8069f8c9622" providerId="AD" clId="Web-{14D45A53-A405-3AA3-4E94-092B76405A6F}" dt="2024-07-11T17:17:38.228" v="169"/>
          <ac:graphicFrameMkLst>
            <pc:docMk/>
            <pc:sldMk cId="3696512427" sldId="384"/>
            <ac:graphicFrameMk id="4" creationId="{F8EE65A5-F75B-A9BA-E2F8-3D698EEDEC61}"/>
          </ac:graphicFrameMkLst>
        </pc:graphicFrameChg>
      </pc:sldChg>
      <pc:sldChg chg="modSp">
        <pc:chgData name="Amy Agarwal" userId="S::aagarwal@engenderhealth.org::5e5efb22-f956-43f6-af2a-d8069f8c9622" providerId="AD" clId="Web-{14D45A53-A405-3AA3-4E94-092B76405A6F}" dt="2024-07-11T17:17:56.368" v="190" actId="1076"/>
        <pc:sldMkLst>
          <pc:docMk/>
          <pc:sldMk cId="2647368709" sldId="385"/>
        </pc:sldMkLst>
        <pc:graphicFrameChg chg="mod modGraphic">
          <ac:chgData name="Amy Agarwal" userId="S::aagarwal@engenderhealth.org::5e5efb22-f956-43f6-af2a-d8069f8c9622" providerId="AD" clId="Web-{14D45A53-A405-3AA3-4E94-092B76405A6F}" dt="2024-07-11T17:17:56.368" v="190" actId="1076"/>
          <ac:graphicFrameMkLst>
            <pc:docMk/>
            <pc:sldMk cId="2647368709" sldId="385"/>
            <ac:graphicFrameMk id="4" creationId="{F8EE65A5-F75B-A9BA-E2F8-3D698EEDEC61}"/>
          </ac:graphicFrameMkLst>
        </pc:graphicFrameChg>
      </pc:sldChg>
      <pc:sldChg chg="modSp">
        <pc:chgData name="Amy Agarwal" userId="S::aagarwal@engenderhealth.org::5e5efb22-f956-43f6-af2a-d8069f8c9622" providerId="AD" clId="Web-{14D45A53-A405-3AA3-4E94-092B76405A6F}" dt="2024-07-11T17:18:04.712" v="204"/>
        <pc:sldMkLst>
          <pc:docMk/>
          <pc:sldMk cId="2142874108" sldId="386"/>
        </pc:sldMkLst>
        <pc:graphicFrameChg chg="mod modGraphic">
          <ac:chgData name="Amy Agarwal" userId="S::aagarwal@engenderhealth.org::5e5efb22-f956-43f6-af2a-d8069f8c9622" providerId="AD" clId="Web-{14D45A53-A405-3AA3-4E94-092B76405A6F}" dt="2024-07-11T17:18:04.712" v="204"/>
          <ac:graphicFrameMkLst>
            <pc:docMk/>
            <pc:sldMk cId="2142874108" sldId="386"/>
            <ac:graphicFrameMk id="4" creationId="{F8EE65A5-F75B-A9BA-E2F8-3D698EEDEC61}"/>
          </ac:graphicFrameMkLst>
        </pc:graphicFrameChg>
      </pc:sldChg>
      <pc:sldChg chg="modSp">
        <pc:chgData name="Amy Agarwal" userId="S::aagarwal@engenderhealth.org::5e5efb22-f956-43f6-af2a-d8069f8c9622" providerId="AD" clId="Web-{14D45A53-A405-3AA3-4E94-092B76405A6F}" dt="2024-07-11T17:16:44.103" v="41" actId="20577"/>
        <pc:sldMkLst>
          <pc:docMk/>
          <pc:sldMk cId="1791068331" sldId="387"/>
        </pc:sldMkLst>
        <pc:spChg chg="mod">
          <ac:chgData name="Amy Agarwal" userId="S::aagarwal@engenderhealth.org::5e5efb22-f956-43f6-af2a-d8069f8c9622" providerId="AD" clId="Web-{14D45A53-A405-3AA3-4E94-092B76405A6F}" dt="2024-07-11T17:16:44.103" v="41" actId="20577"/>
          <ac:spMkLst>
            <pc:docMk/>
            <pc:sldMk cId="1791068331" sldId="387"/>
            <ac:spMk id="4" creationId="{BB5B125D-ADC2-3D2C-CE1F-2D5B6D74912C}"/>
          </ac:spMkLst>
        </pc:spChg>
        <pc:graphicFrameChg chg="mod modGraphic">
          <ac:chgData name="Amy Agarwal" userId="S::aagarwal@engenderhealth.org::5e5efb22-f956-43f6-af2a-d8069f8c9622" providerId="AD" clId="Web-{14D45A53-A405-3AA3-4E94-092B76405A6F}" dt="2024-07-11T17:16:36.728" v="40"/>
          <ac:graphicFrameMkLst>
            <pc:docMk/>
            <pc:sldMk cId="1791068331" sldId="387"/>
            <ac:graphicFrameMk id="3" creationId="{0B1A921B-0123-9A2A-EBDB-87CEE58E27D6}"/>
          </ac:graphicFrameMkLst>
        </pc:graphicFrameChg>
      </pc:sldChg>
    </pc:docChg>
  </pc:docChgLst>
  <pc:docChgLst>
    <pc:chgData name="Amy Agarwal" userId="S::aagarwal@engenderhealth.org::5e5efb22-f956-43f6-af2a-d8069f8c9622" providerId="AD" clId="Web-{2C81DA09-1E89-7F1E-3136-CC21194B3E44}"/>
    <pc:docChg chg="delSld modSld">
      <pc:chgData name="Amy Agarwal" userId="S::aagarwal@engenderhealth.org::5e5efb22-f956-43f6-af2a-d8069f8c9622" providerId="AD" clId="Web-{2C81DA09-1E89-7F1E-3136-CC21194B3E44}" dt="2024-07-11T17:13:40.763" v="29"/>
      <pc:docMkLst>
        <pc:docMk/>
      </pc:docMkLst>
      <pc:sldChg chg="del">
        <pc:chgData name="Amy Agarwal" userId="S::aagarwal@engenderhealth.org::5e5efb22-f956-43f6-af2a-d8069f8c9622" providerId="AD" clId="Web-{2C81DA09-1E89-7F1E-3136-CC21194B3E44}" dt="2024-07-11T17:13:40.763" v="29"/>
        <pc:sldMkLst>
          <pc:docMk/>
          <pc:sldMk cId="4019500938" sldId="354"/>
        </pc:sldMkLst>
      </pc:sldChg>
      <pc:sldChg chg="addSp modSp">
        <pc:chgData name="Amy Agarwal" userId="S::aagarwal@engenderhealth.org::5e5efb22-f956-43f6-af2a-d8069f8c9622" providerId="AD" clId="Web-{2C81DA09-1E89-7F1E-3136-CC21194B3E44}" dt="2024-07-11T17:13:28.373" v="28"/>
        <pc:sldMkLst>
          <pc:docMk/>
          <pc:sldMk cId="1791068331" sldId="387"/>
        </pc:sldMkLst>
        <pc:spChg chg="add mod">
          <ac:chgData name="Amy Agarwal" userId="S::aagarwal@engenderhealth.org::5e5efb22-f956-43f6-af2a-d8069f8c9622" providerId="AD" clId="Web-{2C81DA09-1E89-7F1E-3136-CC21194B3E44}" dt="2024-07-11T17:12:46.903" v="22" actId="1076"/>
          <ac:spMkLst>
            <pc:docMk/>
            <pc:sldMk cId="1791068331" sldId="387"/>
            <ac:spMk id="4" creationId="{BB5B125D-ADC2-3D2C-CE1F-2D5B6D74912C}"/>
          </ac:spMkLst>
        </pc:spChg>
        <pc:graphicFrameChg chg="mod modGraphic">
          <ac:chgData name="Amy Agarwal" userId="S::aagarwal@engenderhealth.org::5e5efb22-f956-43f6-af2a-d8069f8c9622" providerId="AD" clId="Web-{2C81DA09-1E89-7F1E-3136-CC21194B3E44}" dt="2024-07-11T17:13:28.373" v="28"/>
          <ac:graphicFrameMkLst>
            <pc:docMk/>
            <pc:sldMk cId="1791068331" sldId="387"/>
            <ac:graphicFrameMk id="3" creationId="{0B1A921B-0123-9A2A-EBDB-87CEE58E27D6}"/>
          </ac:graphicFrameMkLst>
        </pc:graphicFrameChg>
      </pc:sldChg>
    </pc:docChg>
  </pc:docChgLst>
  <pc:docChgLst>
    <pc:chgData name="Amy Agarwal" userId="S::aagarwal@engenderhealth.org::5e5efb22-f956-43f6-af2a-d8069f8c9622" providerId="AD" clId="Web-{DD13E12D-32EC-9C55-8DCD-2FAD9DFDA84B}"/>
    <pc:docChg chg="modSld">
      <pc:chgData name="Amy Agarwal" userId="S::aagarwal@engenderhealth.org::5e5efb22-f956-43f6-af2a-d8069f8c9622" providerId="AD" clId="Web-{DD13E12D-32EC-9C55-8DCD-2FAD9DFDA84B}" dt="2024-04-26T18:30:21.289" v="14" actId="20577"/>
      <pc:docMkLst>
        <pc:docMk/>
      </pc:docMkLst>
      <pc:sldChg chg="modSp">
        <pc:chgData name="Amy Agarwal" userId="S::aagarwal@engenderhealth.org::5e5efb22-f956-43f6-af2a-d8069f8c9622" providerId="AD" clId="Web-{DD13E12D-32EC-9C55-8DCD-2FAD9DFDA84B}" dt="2024-04-26T18:30:21.289" v="14" actId="20577"/>
        <pc:sldMkLst>
          <pc:docMk/>
          <pc:sldMk cId="2783547099" sldId="330"/>
        </pc:sldMkLst>
        <pc:spChg chg="mod">
          <ac:chgData name="Amy Agarwal" userId="S::aagarwal@engenderhealth.org::5e5efb22-f956-43f6-af2a-d8069f8c9622" providerId="AD" clId="Web-{DD13E12D-32EC-9C55-8DCD-2FAD9DFDA84B}" dt="2024-04-26T18:30:21.289" v="14" actId="20577"/>
          <ac:spMkLst>
            <pc:docMk/>
            <pc:sldMk cId="2783547099" sldId="330"/>
            <ac:spMk id="5" creationId="{00000000-0000-0000-0000-000000000000}"/>
          </ac:spMkLst>
        </pc:spChg>
      </pc:sldChg>
      <pc:sldChg chg="modSp">
        <pc:chgData name="Amy Agarwal" userId="S::aagarwal@engenderhealth.org::5e5efb22-f956-43f6-af2a-d8069f8c9622" providerId="AD" clId="Web-{DD13E12D-32EC-9C55-8DCD-2FAD9DFDA84B}" dt="2024-04-26T18:29:25.334" v="3" actId="1076"/>
        <pc:sldMkLst>
          <pc:docMk/>
          <pc:sldMk cId="1330050409" sldId="351"/>
        </pc:sldMkLst>
        <pc:spChg chg="mod">
          <ac:chgData name="Amy Agarwal" userId="S::aagarwal@engenderhealth.org::5e5efb22-f956-43f6-af2a-d8069f8c9622" providerId="AD" clId="Web-{DD13E12D-32EC-9C55-8DCD-2FAD9DFDA84B}" dt="2024-04-26T18:29:21.756" v="2" actId="20577"/>
          <ac:spMkLst>
            <pc:docMk/>
            <pc:sldMk cId="1330050409" sldId="351"/>
            <ac:spMk id="6" creationId="{E8D0FB30-BF60-DE7C-8BB8-AADB5277D3FC}"/>
          </ac:spMkLst>
        </pc:spChg>
        <pc:graphicFrameChg chg="mod">
          <ac:chgData name="Amy Agarwal" userId="S::aagarwal@engenderhealth.org::5e5efb22-f956-43f6-af2a-d8069f8c9622" providerId="AD" clId="Web-{DD13E12D-32EC-9C55-8DCD-2FAD9DFDA84B}" dt="2024-04-26T18:29:25.334" v="3" actId="1076"/>
          <ac:graphicFrameMkLst>
            <pc:docMk/>
            <pc:sldMk cId="1330050409" sldId="351"/>
            <ac:graphicFrameMk id="4" creationId="{2BF454F3-61B8-A44D-A1DB-070FA8C50A12}"/>
          </ac:graphicFrameMkLst>
        </pc:graphicFrameChg>
      </pc:sldChg>
      <pc:sldChg chg="modSp">
        <pc:chgData name="Amy Agarwal" userId="S::aagarwal@engenderhealth.org::5e5efb22-f956-43f6-af2a-d8069f8c9622" providerId="AD" clId="Web-{DD13E12D-32EC-9C55-8DCD-2FAD9DFDA84B}" dt="2024-04-26T18:29:41.866" v="5" actId="1076"/>
        <pc:sldMkLst>
          <pc:docMk/>
          <pc:sldMk cId="3957750660" sldId="355"/>
        </pc:sldMkLst>
        <pc:spChg chg="mod">
          <ac:chgData name="Amy Agarwal" userId="S::aagarwal@engenderhealth.org::5e5efb22-f956-43f6-af2a-d8069f8c9622" providerId="AD" clId="Web-{DD13E12D-32EC-9C55-8DCD-2FAD9DFDA84B}" dt="2024-04-26T18:29:41.866" v="5" actId="1076"/>
          <ac:spMkLst>
            <pc:docMk/>
            <pc:sldMk cId="3957750660" sldId="355"/>
            <ac:spMk id="3" creationId="{073988DC-7EC5-35CE-C841-5924151A57D1}"/>
          </ac:spMkLst>
        </pc:spChg>
        <pc:spChg chg="mod">
          <ac:chgData name="Amy Agarwal" userId="S::aagarwal@engenderhealth.org::5e5efb22-f956-43f6-af2a-d8069f8c9622" providerId="AD" clId="Web-{DD13E12D-32EC-9C55-8DCD-2FAD9DFDA84B}" dt="2024-04-26T18:29:41.835" v="4" actId="1076"/>
          <ac:spMkLst>
            <pc:docMk/>
            <pc:sldMk cId="3957750660" sldId="355"/>
            <ac:spMk id="5" creationId="{00000000-0000-0000-0000-000000000000}"/>
          </ac:spMkLst>
        </pc:spChg>
      </pc:sldChg>
    </pc:docChg>
  </pc:docChgLst>
  <pc:docChgLst>
    <pc:chgData name="Amy Agarwal" userId="5e5efb22-f956-43f6-af2a-d8069f8c9622" providerId="ADAL" clId="{5835D392-4A30-E245-8DD5-B9830B891003}"/>
    <pc:docChg chg="undo custSel modSld">
      <pc:chgData name="Amy Agarwal" userId="5e5efb22-f956-43f6-af2a-d8069f8c9622" providerId="ADAL" clId="{5835D392-4A30-E245-8DD5-B9830B891003}" dt="2024-04-26T15:37:51.772" v="132" actId="113"/>
      <pc:docMkLst>
        <pc:docMk/>
      </pc:docMkLst>
      <pc:sldChg chg="modSp mod">
        <pc:chgData name="Amy Agarwal" userId="5e5efb22-f956-43f6-af2a-d8069f8c9622" providerId="ADAL" clId="{5835D392-4A30-E245-8DD5-B9830B891003}" dt="2024-04-26T15:16:02.494" v="3" actId="20577"/>
        <pc:sldMkLst>
          <pc:docMk/>
          <pc:sldMk cId="3140156242" sldId="314"/>
        </pc:sldMkLst>
        <pc:spChg chg="mod">
          <ac:chgData name="Amy Agarwal" userId="5e5efb22-f956-43f6-af2a-d8069f8c9622" providerId="ADAL" clId="{5835D392-4A30-E245-8DD5-B9830B891003}" dt="2024-04-26T15:16:02.494" v="3" actId="20577"/>
          <ac:spMkLst>
            <pc:docMk/>
            <pc:sldMk cId="3140156242" sldId="314"/>
            <ac:spMk id="5" creationId="{00000000-0000-0000-0000-000000000000}"/>
          </ac:spMkLst>
        </pc:spChg>
      </pc:sldChg>
      <pc:sldChg chg="modSp mod">
        <pc:chgData name="Amy Agarwal" userId="5e5efb22-f956-43f6-af2a-d8069f8c9622" providerId="ADAL" clId="{5835D392-4A30-E245-8DD5-B9830B891003}" dt="2024-04-26T15:16:46.533" v="14" actId="14100"/>
        <pc:sldMkLst>
          <pc:docMk/>
          <pc:sldMk cId="53894313" sldId="315"/>
        </pc:sldMkLst>
        <pc:spChg chg="mod">
          <ac:chgData name="Amy Agarwal" userId="5e5efb22-f956-43f6-af2a-d8069f8c9622" providerId="ADAL" clId="{5835D392-4A30-E245-8DD5-B9830B891003}" dt="2024-04-26T15:16:46.533" v="14" actId="14100"/>
          <ac:spMkLst>
            <pc:docMk/>
            <pc:sldMk cId="53894313" sldId="315"/>
            <ac:spMk id="5" creationId="{00000000-0000-0000-0000-000000000000}"/>
          </ac:spMkLst>
        </pc:spChg>
      </pc:sldChg>
      <pc:sldChg chg="modSp mod">
        <pc:chgData name="Amy Agarwal" userId="5e5efb22-f956-43f6-af2a-d8069f8c9622" providerId="ADAL" clId="{5835D392-4A30-E245-8DD5-B9830B891003}" dt="2024-04-26T15:18:06.940" v="25" actId="20577"/>
        <pc:sldMkLst>
          <pc:docMk/>
          <pc:sldMk cId="3611735358" sldId="316"/>
        </pc:sldMkLst>
        <pc:spChg chg="mod">
          <ac:chgData name="Amy Agarwal" userId="5e5efb22-f956-43f6-af2a-d8069f8c9622" providerId="ADAL" clId="{5835D392-4A30-E245-8DD5-B9830B891003}" dt="2024-04-26T15:18:06.940" v="25" actId="20577"/>
          <ac:spMkLst>
            <pc:docMk/>
            <pc:sldMk cId="3611735358" sldId="316"/>
            <ac:spMk id="5" creationId="{00000000-0000-0000-0000-000000000000}"/>
          </ac:spMkLst>
        </pc:spChg>
      </pc:sldChg>
      <pc:sldChg chg="modSp mod">
        <pc:chgData name="Amy Agarwal" userId="5e5efb22-f956-43f6-af2a-d8069f8c9622" providerId="ADAL" clId="{5835D392-4A30-E245-8DD5-B9830B891003}" dt="2024-04-26T15:23:18.389" v="46" actId="20577"/>
        <pc:sldMkLst>
          <pc:docMk/>
          <pc:sldMk cId="4189891799" sldId="317"/>
        </pc:sldMkLst>
        <pc:spChg chg="mod">
          <ac:chgData name="Amy Agarwal" userId="5e5efb22-f956-43f6-af2a-d8069f8c9622" providerId="ADAL" clId="{5835D392-4A30-E245-8DD5-B9830B891003}" dt="2024-04-26T15:23:18.389" v="46" actId="20577"/>
          <ac:spMkLst>
            <pc:docMk/>
            <pc:sldMk cId="4189891799" sldId="317"/>
            <ac:spMk id="5" creationId="{00000000-0000-0000-0000-000000000000}"/>
          </ac:spMkLst>
        </pc:spChg>
      </pc:sldChg>
      <pc:sldChg chg="modSp mod">
        <pc:chgData name="Amy Agarwal" userId="5e5efb22-f956-43f6-af2a-d8069f8c9622" providerId="ADAL" clId="{5835D392-4A30-E245-8DD5-B9830B891003}" dt="2024-04-26T15:20:40.385" v="37" actId="20577"/>
        <pc:sldMkLst>
          <pc:docMk/>
          <pc:sldMk cId="4000584011" sldId="329"/>
        </pc:sldMkLst>
        <pc:spChg chg="mod">
          <ac:chgData name="Amy Agarwal" userId="5e5efb22-f956-43f6-af2a-d8069f8c9622" providerId="ADAL" clId="{5835D392-4A30-E245-8DD5-B9830B891003}" dt="2024-04-26T15:20:40.385" v="37" actId="20577"/>
          <ac:spMkLst>
            <pc:docMk/>
            <pc:sldMk cId="4000584011" sldId="329"/>
            <ac:spMk id="5" creationId="{00000000-0000-0000-0000-000000000000}"/>
          </ac:spMkLst>
        </pc:spChg>
      </pc:sldChg>
      <pc:sldChg chg="modSp mod">
        <pc:chgData name="Amy Agarwal" userId="5e5efb22-f956-43f6-af2a-d8069f8c9622" providerId="ADAL" clId="{5835D392-4A30-E245-8DD5-B9830B891003}" dt="2024-04-26T15:22:29.064" v="44" actId="113"/>
        <pc:sldMkLst>
          <pc:docMk/>
          <pc:sldMk cId="2783547099" sldId="330"/>
        </pc:sldMkLst>
        <pc:spChg chg="mod">
          <ac:chgData name="Amy Agarwal" userId="5e5efb22-f956-43f6-af2a-d8069f8c9622" providerId="ADAL" clId="{5835D392-4A30-E245-8DD5-B9830B891003}" dt="2024-04-26T15:22:29.064" v="44" actId="113"/>
          <ac:spMkLst>
            <pc:docMk/>
            <pc:sldMk cId="2783547099" sldId="330"/>
            <ac:spMk id="5" creationId="{00000000-0000-0000-0000-000000000000}"/>
          </ac:spMkLst>
        </pc:spChg>
      </pc:sldChg>
      <pc:sldChg chg="modSp mod">
        <pc:chgData name="Amy Agarwal" userId="5e5efb22-f956-43f6-af2a-d8069f8c9622" providerId="ADAL" clId="{5835D392-4A30-E245-8DD5-B9830B891003}" dt="2024-04-26T15:18:21.745" v="26" actId="948"/>
        <pc:sldMkLst>
          <pc:docMk/>
          <pc:sldMk cId="1448501934" sldId="352"/>
        </pc:sldMkLst>
        <pc:spChg chg="mod">
          <ac:chgData name="Amy Agarwal" userId="5e5efb22-f956-43f6-af2a-d8069f8c9622" providerId="ADAL" clId="{5835D392-4A30-E245-8DD5-B9830B891003}" dt="2024-04-26T15:18:21.745" v="26" actId="948"/>
          <ac:spMkLst>
            <pc:docMk/>
            <pc:sldMk cId="1448501934" sldId="352"/>
            <ac:spMk id="5" creationId="{00000000-0000-0000-0000-000000000000}"/>
          </ac:spMkLst>
        </pc:spChg>
      </pc:sldChg>
      <pc:sldChg chg="modSp mod">
        <pc:chgData name="Amy Agarwal" userId="5e5efb22-f956-43f6-af2a-d8069f8c9622" providerId="ADAL" clId="{5835D392-4A30-E245-8DD5-B9830B891003}" dt="2024-04-26T15:19:31.664" v="32" actId="20577"/>
        <pc:sldMkLst>
          <pc:docMk/>
          <pc:sldMk cId="2298176466" sldId="353"/>
        </pc:sldMkLst>
        <pc:spChg chg="mod">
          <ac:chgData name="Amy Agarwal" userId="5e5efb22-f956-43f6-af2a-d8069f8c9622" providerId="ADAL" clId="{5835D392-4A30-E245-8DD5-B9830B891003}" dt="2024-04-26T15:19:31.664" v="32" actId="20577"/>
          <ac:spMkLst>
            <pc:docMk/>
            <pc:sldMk cId="2298176466" sldId="353"/>
            <ac:spMk id="5" creationId="{00000000-0000-0000-0000-000000000000}"/>
          </ac:spMkLst>
        </pc:spChg>
      </pc:sldChg>
      <pc:sldChg chg="modSp mod">
        <pc:chgData name="Amy Agarwal" userId="5e5efb22-f956-43f6-af2a-d8069f8c9622" providerId="ADAL" clId="{5835D392-4A30-E245-8DD5-B9830B891003}" dt="2024-04-26T15:20:58.251" v="39" actId="948"/>
        <pc:sldMkLst>
          <pc:docMk/>
          <pc:sldMk cId="3019848548" sldId="357"/>
        </pc:sldMkLst>
        <pc:spChg chg="mod">
          <ac:chgData name="Amy Agarwal" userId="5e5efb22-f956-43f6-af2a-d8069f8c9622" providerId="ADAL" clId="{5835D392-4A30-E245-8DD5-B9830B891003}" dt="2024-04-26T15:20:58.251" v="39" actId="948"/>
          <ac:spMkLst>
            <pc:docMk/>
            <pc:sldMk cId="3019848548" sldId="357"/>
            <ac:spMk id="5" creationId="{00000000-0000-0000-0000-000000000000}"/>
          </ac:spMkLst>
        </pc:spChg>
      </pc:sldChg>
      <pc:sldChg chg="modSp mod">
        <pc:chgData name="Amy Agarwal" userId="5e5efb22-f956-43f6-af2a-d8069f8c9622" providerId="ADAL" clId="{5835D392-4A30-E245-8DD5-B9830B891003}" dt="2024-04-26T15:21:35.846" v="40" actId="948"/>
        <pc:sldMkLst>
          <pc:docMk/>
          <pc:sldMk cId="182534980" sldId="358"/>
        </pc:sldMkLst>
        <pc:spChg chg="mod">
          <ac:chgData name="Amy Agarwal" userId="5e5efb22-f956-43f6-af2a-d8069f8c9622" providerId="ADAL" clId="{5835D392-4A30-E245-8DD5-B9830B891003}" dt="2024-04-26T15:21:35.846" v="40" actId="948"/>
          <ac:spMkLst>
            <pc:docMk/>
            <pc:sldMk cId="182534980" sldId="358"/>
            <ac:spMk id="5" creationId="{00000000-0000-0000-0000-000000000000}"/>
          </ac:spMkLst>
        </pc:spChg>
      </pc:sldChg>
      <pc:sldChg chg="modSp mod">
        <pc:chgData name="Amy Agarwal" userId="5e5efb22-f956-43f6-af2a-d8069f8c9622" providerId="ADAL" clId="{5835D392-4A30-E245-8DD5-B9830B891003}" dt="2024-04-26T15:21:56.227" v="41" actId="948"/>
        <pc:sldMkLst>
          <pc:docMk/>
          <pc:sldMk cId="3286943475" sldId="359"/>
        </pc:sldMkLst>
        <pc:spChg chg="mod">
          <ac:chgData name="Amy Agarwal" userId="5e5efb22-f956-43f6-af2a-d8069f8c9622" providerId="ADAL" clId="{5835D392-4A30-E245-8DD5-B9830B891003}" dt="2024-04-26T15:21:56.227" v="41" actId="948"/>
          <ac:spMkLst>
            <pc:docMk/>
            <pc:sldMk cId="3286943475" sldId="359"/>
            <ac:spMk id="5" creationId="{00000000-0000-0000-0000-000000000000}"/>
          </ac:spMkLst>
        </pc:spChg>
      </pc:sldChg>
      <pc:sldChg chg="modSp mod">
        <pc:chgData name="Amy Agarwal" userId="5e5efb22-f956-43f6-af2a-d8069f8c9622" providerId="ADAL" clId="{5835D392-4A30-E245-8DD5-B9830B891003}" dt="2024-04-26T15:23:36.837" v="47" actId="948"/>
        <pc:sldMkLst>
          <pc:docMk/>
          <pc:sldMk cId="3024965344" sldId="360"/>
        </pc:sldMkLst>
        <pc:spChg chg="mod">
          <ac:chgData name="Amy Agarwal" userId="5e5efb22-f956-43f6-af2a-d8069f8c9622" providerId="ADAL" clId="{5835D392-4A30-E245-8DD5-B9830B891003}" dt="2024-04-26T15:23:36.837" v="47" actId="948"/>
          <ac:spMkLst>
            <pc:docMk/>
            <pc:sldMk cId="3024965344" sldId="360"/>
            <ac:spMk id="5" creationId="{00000000-0000-0000-0000-000000000000}"/>
          </ac:spMkLst>
        </pc:spChg>
      </pc:sldChg>
      <pc:sldChg chg="modSp mod">
        <pc:chgData name="Amy Agarwal" userId="5e5efb22-f956-43f6-af2a-d8069f8c9622" providerId="ADAL" clId="{5835D392-4A30-E245-8DD5-B9830B891003}" dt="2024-04-26T15:24:27.020" v="51" actId="1076"/>
        <pc:sldMkLst>
          <pc:docMk/>
          <pc:sldMk cId="2757390768" sldId="361"/>
        </pc:sldMkLst>
        <pc:spChg chg="mod">
          <ac:chgData name="Amy Agarwal" userId="5e5efb22-f956-43f6-af2a-d8069f8c9622" providerId="ADAL" clId="{5835D392-4A30-E245-8DD5-B9830B891003}" dt="2024-04-26T15:24:27.020" v="51" actId="1076"/>
          <ac:spMkLst>
            <pc:docMk/>
            <pc:sldMk cId="2757390768" sldId="361"/>
            <ac:spMk id="5" creationId="{00000000-0000-0000-0000-000000000000}"/>
          </ac:spMkLst>
        </pc:spChg>
      </pc:sldChg>
      <pc:sldChg chg="modSp mod">
        <pc:chgData name="Amy Agarwal" userId="5e5efb22-f956-43f6-af2a-d8069f8c9622" providerId="ADAL" clId="{5835D392-4A30-E245-8DD5-B9830B891003}" dt="2024-04-26T15:24:55.741" v="52" actId="948"/>
        <pc:sldMkLst>
          <pc:docMk/>
          <pc:sldMk cId="3382176170" sldId="365"/>
        </pc:sldMkLst>
        <pc:spChg chg="mod">
          <ac:chgData name="Amy Agarwal" userId="5e5efb22-f956-43f6-af2a-d8069f8c9622" providerId="ADAL" clId="{5835D392-4A30-E245-8DD5-B9830B891003}" dt="2024-04-26T15:24:55.741" v="52" actId="948"/>
          <ac:spMkLst>
            <pc:docMk/>
            <pc:sldMk cId="3382176170" sldId="365"/>
            <ac:spMk id="5" creationId="{00000000-0000-0000-0000-000000000000}"/>
          </ac:spMkLst>
        </pc:spChg>
      </pc:sldChg>
      <pc:sldChg chg="modSp mod">
        <pc:chgData name="Amy Agarwal" userId="5e5efb22-f956-43f6-af2a-d8069f8c9622" providerId="ADAL" clId="{5835D392-4A30-E245-8DD5-B9830B891003}" dt="2024-04-26T15:25:52.457" v="69" actId="14100"/>
        <pc:sldMkLst>
          <pc:docMk/>
          <pc:sldMk cId="3000995613" sldId="366"/>
        </pc:sldMkLst>
        <pc:spChg chg="mod">
          <ac:chgData name="Amy Agarwal" userId="5e5efb22-f956-43f6-af2a-d8069f8c9622" providerId="ADAL" clId="{5835D392-4A30-E245-8DD5-B9830B891003}" dt="2024-04-26T15:25:52.457" v="69" actId="14100"/>
          <ac:spMkLst>
            <pc:docMk/>
            <pc:sldMk cId="3000995613" sldId="366"/>
            <ac:spMk id="5" creationId="{00000000-0000-0000-0000-000000000000}"/>
          </ac:spMkLst>
        </pc:spChg>
      </pc:sldChg>
      <pc:sldChg chg="modSp mod">
        <pc:chgData name="Amy Agarwal" userId="5e5efb22-f956-43f6-af2a-d8069f8c9622" providerId="ADAL" clId="{5835D392-4A30-E245-8DD5-B9830B891003}" dt="2024-04-26T15:26:17.325" v="74" actId="20577"/>
        <pc:sldMkLst>
          <pc:docMk/>
          <pc:sldMk cId="3001599229" sldId="367"/>
        </pc:sldMkLst>
        <pc:spChg chg="mod">
          <ac:chgData name="Amy Agarwal" userId="5e5efb22-f956-43f6-af2a-d8069f8c9622" providerId="ADAL" clId="{5835D392-4A30-E245-8DD5-B9830B891003}" dt="2024-04-26T15:26:17.325" v="74" actId="20577"/>
          <ac:spMkLst>
            <pc:docMk/>
            <pc:sldMk cId="3001599229" sldId="367"/>
            <ac:spMk id="5" creationId="{00000000-0000-0000-0000-000000000000}"/>
          </ac:spMkLst>
        </pc:spChg>
      </pc:sldChg>
      <pc:sldChg chg="modSp mod">
        <pc:chgData name="Amy Agarwal" userId="5e5efb22-f956-43f6-af2a-d8069f8c9622" providerId="ADAL" clId="{5835D392-4A30-E245-8DD5-B9830B891003}" dt="2024-04-26T15:28:10.119" v="88" actId="1076"/>
        <pc:sldMkLst>
          <pc:docMk/>
          <pc:sldMk cId="2482958831" sldId="368"/>
        </pc:sldMkLst>
        <pc:spChg chg="mod">
          <ac:chgData name="Amy Agarwal" userId="5e5efb22-f956-43f6-af2a-d8069f8c9622" providerId="ADAL" clId="{5835D392-4A30-E245-8DD5-B9830B891003}" dt="2024-04-26T15:28:10.119" v="88" actId="1076"/>
          <ac:spMkLst>
            <pc:docMk/>
            <pc:sldMk cId="2482958831" sldId="368"/>
            <ac:spMk id="5" creationId="{00000000-0000-0000-0000-000000000000}"/>
          </ac:spMkLst>
        </pc:spChg>
      </pc:sldChg>
      <pc:sldChg chg="modSp mod">
        <pc:chgData name="Amy Agarwal" userId="5e5efb22-f956-43f6-af2a-d8069f8c9622" providerId="ADAL" clId="{5835D392-4A30-E245-8DD5-B9830B891003}" dt="2024-04-26T15:31:27.737" v="89" actId="1076"/>
        <pc:sldMkLst>
          <pc:docMk/>
          <pc:sldMk cId="1522171109" sldId="372"/>
        </pc:sldMkLst>
        <pc:spChg chg="mod">
          <ac:chgData name="Amy Agarwal" userId="5e5efb22-f956-43f6-af2a-d8069f8c9622" providerId="ADAL" clId="{5835D392-4A30-E245-8DD5-B9830B891003}" dt="2024-04-26T15:31:27.737" v="89" actId="1076"/>
          <ac:spMkLst>
            <pc:docMk/>
            <pc:sldMk cId="1522171109" sldId="372"/>
            <ac:spMk id="5" creationId="{00000000-0000-0000-0000-000000000000}"/>
          </ac:spMkLst>
        </pc:spChg>
      </pc:sldChg>
      <pc:sldChg chg="modSp mod">
        <pc:chgData name="Amy Agarwal" userId="5e5efb22-f956-43f6-af2a-d8069f8c9622" providerId="ADAL" clId="{5835D392-4A30-E245-8DD5-B9830B891003}" dt="2024-04-26T15:32:31.897" v="94" actId="20577"/>
        <pc:sldMkLst>
          <pc:docMk/>
          <pc:sldMk cId="4125590643" sldId="373"/>
        </pc:sldMkLst>
        <pc:spChg chg="mod">
          <ac:chgData name="Amy Agarwal" userId="5e5efb22-f956-43f6-af2a-d8069f8c9622" providerId="ADAL" clId="{5835D392-4A30-E245-8DD5-B9830B891003}" dt="2024-04-26T15:32:31.897" v="94" actId="20577"/>
          <ac:spMkLst>
            <pc:docMk/>
            <pc:sldMk cId="4125590643" sldId="373"/>
            <ac:spMk id="5" creationId="{00000000-0000-0000-0000-000000000000}"/>
          </ac:spMkLst>
        </pc:spChg>
      </pc:sldChg>
      <pc:sldChg chg="modSp mod">
        <pc:chgData name="Amy Agarwal" userId="5e5efb22-f956-43f6-af2a-d8069f8c9622" providerId="ADAL" clId="{5835D392-4A30-E245-8DD5-B9830B891003}" dt="2024-04-26T15:34:09.637" v="108" actId="20577"/>
        <pc:sldMkLst>
          <pc:docMk/>
          <pc:sldMk cId="2575141508" sldId="374"/>
        </pc:sldMkLst>
        <pc:spChg chg="mod">
          <ac:chgData name="Amy Agarwal" userId="5e5efb22-f956-43f6-af2a-d8069f8c9622" providerId="ADAL" clId="{5835D392-4A30-E245-8DD5-B9830B891003}" dt="2024-04-26T15:34:09.637" v="108" actId="20577"/>
          <ac:spMkLst>
            <pc:docMk/>
            <pc:sldMk cId="2575141508" sldId="374"/>
            <ac:spMk id="5" creationId="{00000000-0000-0000-0000-000000000000}"/>
          </ac:spMkLst>
        </pc:spChg>
      </pc:sldChg>
      <pc:sldChg chg="modSp mod">
        <pc:chgData name="Amy Agarwal" userId="5e5efb22-f956-43f6-af2a-d8069f8c9622" providerId="ADAL" clId="{5835D392-4A30-E245-8DD5-B9830B891003}" dt="2024-04-26T15:34:45.871" v="113" actId="1076"/>
        <pc:sldMkLst>
          <pc:docMk/>
          <pc:sldMk cId="4262850292" sldId="376"/>
        </pc:sldMkLst>
        <pc:spChg chg="mod">
          <ac:chgData name="Amy Agarwal" userId="5e5efb22-f956-43f6-af2a-d8069f8c9622" providerId="ADAL" clId="{5835D392-4A30-E245-8DD5-B9830B891003}" dt="2024-04-26T15:34:45.871" v="113" actId="1076"/>
          <ac:spMkLst>
            <pc:docMk/>
            <pc:sldMk cId="4262850292" sldId="376"/>
            <ac:spMk id="3" creationId="{D2AE1C76-6EB3-CC48-5EAB-0FEF425176A9}"/>
          </ac:spMkLst>
        </pc:spChg>
        <pc:spChg chg="mod">
          <ac:chgData name="Amy Agarwal" userId="5e5efb22-f956-43f6-af2a-d8069f8c9622" providerId="ADAL" clId="{5835D392-4A30-E245-8DD5-B9830B891003}" dt="2024-04-26T15:34:39.342" v="112" actId="14100"/>
          <ac:spMkLst>
            <pc:docMk/>
            <pc:sldMk cId="4262850292" sldId="376"/>
            <ac:spMk id="5" creationId="{00000000-0000-0000-0000-000000000000}"/>
          </ac:spMkLst>
        </pc:spChg>
      </pc:sldChg>
      <pc:sldChg chg="modSp mod">
        <pc:chgData name="Amy Agarwal" userId="5e5efb22-f956-43f6-af2a-d8069f8c9622" providerId="ADAL" clId="{5835D392-4A30-E245-8DD5-B9830B891003}" dt="2024-04-26T15:35:42.236" v="118" actId="1076"/>
        <pc:sldMkLst>
          <pc:docMk/>
          <pc:sldMk cId="930146816" sldId="377"/>
        </pc:sldMkLst>
        <pc:spChg chg="mod">
          <ac:chgData name="Amy Agarwal" userId="5e5efb22-f956-43f6-af2a-d8069f8c9622" providerId="ADAL" clId="{5835D392-4A30-E245-8DD5-B9830B891003}" dt="2024-04-26T15:35:42.236" v="118" actId="1076"/>
          <ac:spMkLst>
            <pc:docMk/>
            <pc:sldMk cId="930146816" sldId="377"/>
            <ac:spMk id="5" creationId="{00000000-0000-0000-0000-000000000000}"/>
          </ac:spMkLst>
        </pc:spChg>
      </pc:sldChg>
      <pc:sldChg chg="modSp mod">
        <pc:chgData name="Amy Agarwal" userId="5e5efb22-f956-43f6-af2a-d8069f8c9622" providerId="ADAL" clId="{5835D392-4A30-E245-8DD5-B9830B891003}" dt="2024-04-26T15:36:13.290" v="120" actId="14100"/>
        <pc:sldMkLst>
          <pc:docMk/>
          <pc:sldMk cId="3077528256" sldId="378"/>
        </pc:sldMkLst>
        <pc:spChg chg="mod">
          <ac:chgData name="Amy Agarwal" userId="5e5efb22-f956-43f6-af2a-d8069f8c9622" providerId="ADAL" clId="{5835D392-4A30-E245-8DD5-B9830B891003}" dt="2024-04-26T15:36:13.290" v="120" actId="14100"/>
          <ac:spMkLst>
            <pc:docMk/>
            <pc:sldMk cId="3077528256" sldId="378"/>
            <ac:spMk id="4" creationId="{43114CCF-EA50-AC5B-788F-24759864EE3A}"/>
          </ac:spMkLst>
        </pc:spChg>
      </pc:sldChg>
      <pc:sldChg chg="modSp mod">
        <pc:chgData name="Amy Agarwal" userId="5e5efb22-f956-43f6-af2a-d8069f8c9622" providerId="ADAL" clId="{5835D392-4A30-E245-8DD5-B9830B891003}" dt="2024-04-26T15:36:35.198" v="126" actId="20577"/>
        <pc:sldMkLst>
          <pc:docMk/>
          <pc:sldMk cId="1348012614" sldId="379"/>
        </pc:sldMkLst>
        <pc:spChg chg="mod">
          <ac:chgData name="Amy Agarwal" userId="5e5efb22-f956-43f6-af2a-d8069f8c9622" providerId="ADAL" clId="{5835D392-4A30-E245-8DD5-B9830B891003}" dt="2024-04-26T15:36:35.198" v="126" actId="20577"/>
          <ac:spMkLst>
            <pc:docMk/>
            <pc:sldMk cId="1348012614" sldId="379"/>
            <ac:spMk id="4" creationId="{43114CCF-EA50-AC5B-788F-24759864EE3A}"/>
          </ac:spMkLst>
        </pc:spChg>
      </pc:sldChg>
      <pc:sldChg chg="modSp mod">
        <pc:chgData name="Amy Agarwal" userId="5e5efb22-f956-43f6-af2a-d8069f8c9622" providerId="ADAL" clId="{5835D392-4A30-E245-8DD5-B9830B891003}" dt="2024-04-26T15:36:59.403" v="127" actId="1076"/>
        <pc:sldMkLst>
          <pc:docMk/>
          <pc:sldMk cId="4075823910" sldId="380"/>
        </pc:sldMkLst>
        <pc:spChg chg="mod">
          <ac:chgData name="Amy Agarwal" userId="5e5efb22-f956-43f6-af2a-d8069f8c9622" providerId="ADAL" clId="{5835D392-4A30-E245-8DD5-B9830B891003}" dt="2024-04-26T15:36:59.403" v="127" actId="1076"/>
          <ac:spMkLst>
            <pc:docMk/>
            <pc:sldMk cId="4075823910" sldId="380"/>
            <ac:spMk id="4" creationId="{43114CCF-EA50-AC5B-788F-24759864EE3A}"/>
          </ac:spMkLst>
        </pc:spChg>
      </pc:sldChg>
      <pc:sldChg chg="modSp mod">
        <pc:chgData name="Amy Agarwal" userId="5e5efb22-f956-43f6-af2a-d8069f8c9622" providerId="ADAL" clId="{5835D392-4A30-E245-8DD5-B9830B891003}" dt="2024-04-26T15:37:51.772" v="132" actId="113"/>
        <pc:sldMkLst>
          <pc:docMk/>
          <pc:sldMk cId="2383917432" sldId="381"/>
        </pc:sldMkLst>
        <pc:spChg chg="mod">
          <ac:chgData name="Amy Agarwal" userId="5e5efb22-f956-43f6-af2a-d8069f8c9622" providerId="ADAL" clId="{5835D392-4A30-E245-8DD5-B9830B891003}" dt="2024-04-26T15:37:51.772" v="132" actId="113"/>
          <ac:spMkLst>
            <pc:docMk/>
            <pc:sldMk cId="2383917432" sldId="381"/>
            <ac:spMk id="4" creationId="{43114CCF-EA50-AC5B-788F-24759864EE3A}"/>
          </ac:spMkLst>
        </pc:spChg>
      </pc:sldChg>
    </pc:docChg>
  </pc:docChgLst>
  <pc:docChgLst>
    <pc:chgData name="Amy Agarwal" userId="5e5efb22-f956-43f6-af2a-d8069f8c9622" providerId="ADAL" clId="{FE3EF61B-3C66-444C-B471-C8547FEBEE36}"/>
    <pc:docChg chg="custSel addSld delSld modSld sldOrd">
      <pc:chgData name="Amy Agarwal" userId="5e5efb22-f956-43f6-af2a-d8069f8c9622" providerId="ADAL" clId="{FE3EF61B-3C66-444C-B471-C8547FEBEE36}" dt="2024-07-11T17:10:11.288" v="875"/>
      <pc:docMkLst>
        <pc:docMk/>
      </pc:docMkLst>
      <pc:sldChg chg="modSp mod delCm">
        <pc:chgData name="Amy Agarwal" userId="5e5efb22-f956-43f6-af2a-d8069f8c9622" providerId="ADAL" clId="{FE3EF61B-3C66-444C-B471-C8547FEBEE36}" dt="2024-07-11T17:05:41.553" v="742"/>
        <pc:sldMkLst>
          <pc:docMk/>
          <pc:sldMk cId="1448501934" sldId="352"/>
        </pc:sldMkLst>
        <pc:spChg chg="mod">
          <ac:chgData name="Amy Agarwal" userId="5e5efb22-f956-43f6-af2a-d8069f8c9622" providerId="ADAL" clId="{FE3EF61B-3C66-444C-B471-C8547FEBEE36}" dt="2024-07-11T17:05:37.603" v="741" actId="13926"/>
          <ac:spMkLst>
            <pc:docMk/>
            <pc:sldMk cId="1448501934" sldId="352"/>
            <ac:spMk id="5" creationId="{00000000-0000-0000-0000-000000000000}"/>
          </ac:spMkLst>
        </pc:spChg>
        <pc:extLst>
          <p:ext xmlns:p="http://schemas.openxmlformats.org/presentationml/2006/main" uri="{D6D511B9-2390-475A-947B-AFAB55BFBCF1}">
            <pc226:cmChg xmlns:pc226="http://schemas.microsoft.com/office/powerpoint/2022/06/main/command" chg="del">
              <pc226:chgData name="Amy Agarwal" userId="5e5efb22-f956-43f6-af2a-d8069f8c9622" providerId="ADAL" clId="{FE3EF61B-3C66-444C-B471-C8547FEBEE36}" dt="2024-07-11T17:05:41.553" v="742"/>
              <pc2:cmMkLst xmlns:pc2="http://schemas.microsoft.com/office/powerpoint/2019/9/main/command">
                <pc:docMk/>
                <pc:sldMk cId="1448501934" sldId="352"/>
                <pc2:cmMk id="{A47B5209-B1BF-44E1-B98D-DED4C124352C}"/>
              </pc2:cmMkLst>
            </pc226:cmChg>
          </p:ext>
        </pc:extLst>
      </pc:sldChg>
      <pc:sldChg chg="del modCm">
        <pc:chgData name="Amy Agarwal" userId="5e5efb22-f956-43f6-af2a-d8069f8c9622" providerId="ADAL" clId="{FE3EF61B-3C66-444C-B471-C8547FEBEE36}" dt="2024-07-11T16:39:16.339" v="585" actId="2696"/>
        <pc:sldMkLst>
          <pc:docMk/>
          <pc:sldMk cId="3863917794" sldId="356"/>
        </pc:sldMkLst>
        <pc:extLst>
          <p:ext xmlns:p="http://schemas.openxmlformats.org/presentationml/2006/main" uri="{D6D511B9-2390-475A-947B-AFAB55BFBCF1}">
            <pc226:cmChg xmlns:pc226="http://schemas.microsoft.com/office/powerpoint/2022/06/main/command" chg="">
              <pc226:chgData name="Amy Agarwal" userId="5e5efb22-f956-43f6-af2a-d8069f8c9622" providerId="ADAL" clId="{FE3EF61B-3C66-444C-B471-C8547FEBEE36}" dt="2024-07-11T16:36:53.522" v="584"/>
              <pc2:cmMkLst xmlns:pc2="http://schemas.microsoft.com/office/powerpoint/2019/9/main/command">
                <pc:docMk/>
                <pc:sldMk cId="3863917794" sldId="356"/>
                <pc2:cmMk id="{00AB7E1D-F9AC-4340-A1EC-343B89805216}"/>
              </pc2:cmMkLst>
              <pc226:cmRplyChg chg="add">
                <pc226:chgData name="Amy Agarwal" userId="5e5efb22-f956-43f6-af2a-d8069f8c9622" providerId="ADAL" clId="{FE3EF61B-3C66-444C-B471-C8547FEBEE36}" dt="2024-07-11T16:36:53.522" v="584"/>
                <pc2:cmRplyMkLst xmlns:pc2="http://schemas.microsoft.com/office/powerpoint/2019/9/main/command">
                  <pc:docMk/>
                  <pc:sldMk cId="3863917794" sldId="356"/>
                  <pc2:cmMk id="{00AB7E1D-F9AC-4340-A1EC-343B89805216}"/>
                  <pc2:cmRplyMk id="{17269C8C-E3F4-594F-9510-ABB556CB5964}"/>
                </pc2:cmRplyMkLst>
              </pc226:cmRplyChg>
            </pc226:cmChg>
          </p:ext>
        </pc:extLst>
      </pc:sldChg>
      <pc:sldChg chg="del">
        <pc:chgData name="Amy Agarwal" userId="5e5efb22-f956-43f6-af2a-d8069f8c9622" providerId="ADAL" clId="{FE3EF61B-3C66-444C-B471-C8547FEBEE36}" dt="2024-07-11T16:46:58.344" v="662" actId="2696"/>
        <pc:sldMkLst>
          <pc:docMk/>
          <pc:sldMk cId="2765605505" sldId="362"/>
        </pc:sldMkLst>
      </pc:sldChg>
      <pc:sldChg chg="del">
        <pc:chgData name="Amy Agarwal" userId="5e5efb22-f956-43f6-af2a-d8069f8c9622" providerId="ADAL" clId="{FE3EF61B-3C66-444C-B471-C8547FEBEE36}" dt="2024-07-11T16:52:45.578" v="689" actId="2696"/>
        <pc:sldMkLst>
          <pc:docMk/>
          <pc:sldMk cId="3269936523" sldId="363"/>
        </pc:sldMkLst>
      </pc:sldChg>
      <pc:sldChg chg="del">
        <pc:chgData name="Amy Agarwal" userId="5e5efb22-f956-43f6-af2a-d8069f8c9622" providerId="ADAL" clId="{FE3EF61B-3C66-444C-B471-C8547FEBEE36}" dt="2024-07-11T16:56:29.241" v="740" actId="2696"/>
        <pc:sldMkLst>
          <pc:docMk/>
          <pc:sldMk cId="540994620" sldId="364"/>
        </pc:sldMkLst>
      </pc:sldChg>
      <pc:sldChg chg="addSp delSp modSp add mod">
        <pc:chgData name="Amy Agarwal" userId="5e5efb22-f956-43f6-af2a-d8069f8c9622" providerId="ADAL" clId="{FE3EF61B-3C66-444C-B471-C8547FEBEE36}" dt="2024-07-11T16:31:55.681" v="583" actId="108"/>
        <pc:sldMkLst>
          <pc:docMk/>
          <pc:sldMk cId="2373430653" sldId="382"/>
        </pc:sldMkLst>
        <pc:graphicFrameChg chg="add mod modGraphic">
          <ac:chgData name="Amy Agarwal" userId="5e5efb22-f956-43f6-af2a-d8069f8c9622" providerId="ADAL" clId="{FE3EF61B-3C66-444C-B471-C8547FEBEE36}" dt="2024-07-11T16:31:55.681" v="583" actId="108"/>
          <ac:graphicFrameMkLst>
            <pc:docMk/>
            <pc:sldMk cId="2373430653" sldId="382"/>
            <ac:graphicFrameMk id="4" creationId="{4E00CCEF-4FEF-9061-C027-575F0BA8312B}"/>
          </ac:graphicFrameMkLst>
        </pc:graphicFrameChg>
        <pc:picChg chg="del">
          <ac:chgData name="Amy Agarwal" userId="5e5efb22-f956-43f6-af2a-d8069f8c9622" providerId="ADAL" clId="{FE3EF61B-3C66-444C-B471-C8547FEBEE36}" dt="2024-07-11T16:24:35.090" v="1" actId="478"/>
          <ac:picMkLst>
            <pc:docMk/>
            <pc:sldMk cId="2373430653" sldId="382"/>
            <ac:picMk id="3" creationId="{A472CA12-34E1-0EC1-B13E-42AE8DBED66D}"/>
          </ac:picMkLst>
        </pc:picChg>
      </pc:sldChg>
      <pc:sldChg chg="addSp delSp modSp add mod">
        <pc:chgData name="Amy Agarwal" userId="5e5efb22-f956-43f6-af2a-d8069f8c9622" providerId="ADAL" clId="{FE3EF61B-3C66-444C-B471-C8547FEBEE36}" dt="2024-07-11T16:51:46.314" v="682" actId="1076"/>
        <pc:sldMkLst>
          <pc:docMk/>
          <pc:sldMk cId="3974961918" sldId="383"/>
        </pc:sldMkLst>
        <pc:graphicFrameChg chg="add mod modGraphic">
          <ac:chgData name="Amy Agarwal" userId="5e5efb22-f956-43f6-af2a-d8069f8c9622" providerId="ADAL" clId="{FE3EF61B-3C66-444C-B471-C8547FEBEE36}" dt="2024-07-11T16:51:46.314" v="682" actId="1076"/>
          <ac:graphicFrameMkLst>
            <pc:docMk/>
            <pc:sldMk cId="3974961918" sldId="383"/>
            <ac:graphicFrameMk id="4" creationId="{FBCE94AD-5DED-6775-322F-7C8E930C8A77}"/>
          </ac:graphicFrameMkLst>
        </pc:graphicFrameChg>
        <pc:picChg chg="del">
          <ac:chgData name="Amy Agarwal" userId="5e5efb22-f956-43f6-af2a-d8069f8c9622" providerId="ADAL" clId="{FE3EF61B-3C66-444C-B471-C8547FEBEE36}" dt="2024-07-11T16:42:55.356" v="587" actId="478"/>
          <ac:picMkLst>
            <pc:docMk/>
            <pc:sldMk cId="3974961918" sldId="383"/>
            <ac:picMk id="3" creationId="{FE87FB3E-496F-AC5A-F1C8-CAC74824D970}"/>
          </ac:picMkLst>
        </pc:picChg>
      </pc:sldChg>
      <pc:sldChg chg="addSp delSp modSp add mod">
        <pc:chgData name="Amy Agarwal" userId="5e5efb22-f956-43f6-af2a-d8069f8c9622" providerId="ADAL" clId="{FE3EF61B-3C66-444C-B471-C8547FEBEE36}" dt="2024-07-11T16:54:53.865" v="708" actId="113"/>
        <pc:sldMkLst>
          <pc:docMk/>
          <pc:sldMk cId="3696512427" sldId="384"/>
        </pc:sldMkLst>
        <pc:graphicFrameChg chg="add mod modGraphic">
          <ac:chgData name="Amy Agarwal" userId="5e5efb22-f956-43f6-af2a-d8069f8c9622" providerId="ADAL" clId="{FE3EF61B-3C66-444C-B471-C8547FEBEE36}" dt="2024-07-11T16:54:53.865" v="708" actId="113"/>
          <ac:graphicFrameMkLst>
            <pc:docMk/>
            <pc:sldMk cId="3696512427" sldId="384"/>
            <ac:graphicFrameMk id="4" creationId="{F8EE65A5-F75B-A9BA-E2F8-3D698EEDEC61}"/>
          </ac:graphicFrameMkLst>
        </pc:graphicFrameChg>
        <pc:picChg chg="del">
          <ac:chgData name="Amy Agarwal" userId="5e5efb22-f956-43f6-af2a-d8069f8c9622" providerId="ADAL" clId="{FE3EF61B-3C66-444C-B471-C8547FEBEE36}" dt="2024-07-11T16:47:15.998" v="664" actId="478"/>
          <ac:picMkLst>
            <pc:docMk/>
            <pc:sldMk cId="3696512427" sldId="384"/>
            <ac:picMk id="3" creationId="{55CBFBB7-C325-B0AD-B73B-4EAE09319BAA}"/>
          </ac:picMkLst>
        </pc:picChg>
        <pc:picChg chg="del">
          <ac:chgData name="Amy Agarwal" userId="5e5efb22-f956-43f6-af2a-d8069f8c9622" providerId="ADAL" clId="{FE3EF61B-3C66-444C-B471-C8547FEBEE36}" dt="2024-07-11T16:47:16.327" v="665" actId="478"/>
          <ac:picMkLst>
            <pc:docMk/>
            <pc:sldMk cId="3696512427" sldId="384"/>
            <ac:picMk id="5" creationId="{9D16F455-9988-D4B9-5C3E-42429FC39F3C}"/>
          </ac:picMkLst>
        </pc:picChg>
      </pc:sldChg>
      <pc:sldChg chg="modSp add mod ord">
        <pc:chgData name="Amy Agarwal" userId="5e5efb22-f956-43f6-af2a-d8069f8c9622" providerId="ADAL" clId="{FE3EF61B-3C66-444C-B471-C8547FEBEE36}" dt="2024-07-11T16:55:03.512" v="710" actId="20578"/>
        <pc:sldMkLst>
          <pc:docMk/>
          <pc:sldMk cId="2647368709" sldId="385"/>
        </pc:sldMkLst>
        <pc:graphicFrameChg chg="mod modGraphic">
          <ac:chgData name="Amy Agarwal" userId="5e5efb22-f956-43f6-af2a-d8069f8c9622" providerId="ADAL" clId="{FE3EF61B-3C66-444C-B471-C8547FEBEE36}" dt="2024-07-11T16:54:30.531" v="707" actId="1076"/>
          <ac:graphicFrameMkLst>
            <pc:docMk/>
            <pc:sldMk cId="2647368709" sldId="385"/>
            <ac:graphicFrameMk id="4" creationId="{F8EE65A5-F75B-A9BA-E2F8-3D698EEDEC61}"/>
          </ac:graphicFrameMkLst>
        </pc:graphicFrameChg>
      </pc:sldChg>
      <pc:sldChg chg="modSp add mod">
        <pc:chgData name="Amy Agarwal" userId="5e5efb22-f956-43f6-af2a-d8069f8c9622" providerId="ADAL" clId="{FE3EF61B-3C66-444C-B471-C8547FEBEE36}" dt="2024-07-11T16:55:42.718" v="739"/>
        <pc:sldMkLst>
          <pc:docMk/>
          <pc:sldMk cId="2142874108" sldId="386"/>
        </pc:sldMkLst>
        <pc:graphicFrameChg chg="mod modGraphic">
          <ac:chgData name="Amy Agarwal" userId="5e5efb22-f956-43f6-af2a-d8069f8c9622" providerId="ADAL" clId="{FE3EF61B-3C66-444C-B471-C8547FEBEE36}" dt="2024-07-11T16:55:42.718" v="739"/>
          <ac:graphicFrameMkLst>
            <pc:docMk/>
            <pc:sldMk cId="2142874108" sldId="386"/>
            <ac:graphicFrameMk id="4" creationId="{F8EE65A5-F75B-A9BA-E2F8-3D698EEDEC61}"/>
          </ac:graphicFrameMkLst>
        </pc:graphicFrameChg>
      </pc:sldChg>
      <pc:sldChg chg="addSp delSp modSp add mod">
        <pc:chgData name="Amy Agarwal" userId="5e5efb22-f956-43f6-af2a-d8069f8c9622" providerId="ADAL" clId="{FE3EF61B-3C66-444C-B471-C8547FEBEE36}" dt="2024-07-11T17:10:11.288" v="875"/>
        <pc:sldMkLst>
          <pc:docMk/>
          <pc:sldMk cId="1791068331" sldId="387"/>
        </pc:sldMkLst>
        <pc:spChg chg="add del mod">
          <ac:chgData name="Amy Agarwal" userId="5e5efb22-f956-43f6-af2a-d8069f8c9622" providerId="ADAL" clId="{FE3EF61B-3C66-444C-B471-C8547FEBEE36}" dt="2024-07-11T17:10:11.288" v="875"/>
          <ac:spMkLst>
            <pc:docMk/>
            <pc:sldMk cId="1791068331" sldId="387"/>
            <ac:spMk id="5" creationId="{EA008B2A-3B2F-C2D4-9797-4ACBF0BE61D1}"/>
          </ac:spMkLst>
        </pc:spChg>
        <pc:graphicFrameChg chg="add mod modGraphic">
          <ac:chgData name="Amy Agarwal" userId="5e5efb22-f956-43f6-af2a-d8069f8c9622" providerId="ADAL" clId="{FE3EF61B-3C66-444C-B471-C8547FEBEE36}" dt="2024-07-11T17:10:10.074" v="873" actId="1076"/>
          <ac:graphicFrameMkLst>
            <pc:docMk/>
            <pc:sldMk cId="1791068331" sldId="387"/>
            <ac:graphicFrameMk id="3" creationId="{0B1A921B-0123-9A2A-EBDB-87CEE58E27D6}"/>
          </ac:graphicFrameMkLst>
        </pc:graphicFrameChg>
        <pc:picChg chg="del">
          <ac:chgData name="Amy Agarwal" userId="5e5efb22-f956-43f6-af2a-d8069f8c9622" providerId="ADAL" clId="{FE3EF61B-3C66-444C-B471-C8547FEBEE36}" dt="2024-07-11T17:06:14.362" v="744" actId="478"/>
          <ac:picMkLst>
            <pc:docMk/>
            <pc:sldMk cId="1791068331" sldId="387"/>
            <ac:picMk id="4" creationId="{9C532666-749A-0466-CC5E-F578F5A8E509}"/>
          </ac:picMkLst>
        </pc:picChg>
      </pc:sldChg>
    </pc:docChg>
  </pc:docChgLst>
  <pc:docChgLst>
    <pc:chgData name="Japheth Ominde" userId="9ad07e45-6c77-4eca-985f-8a2b36e3acbd" providerId="ADAL" clId="{88DBA600-CA4B-49D2-9C74-DC6ADEC025B5}"/>
    <pc:docChg chg="custSel modSld">
      <pc:chgData name="Japheth Ominde" userId="9ad07e45-6c77-4eca-985f-8a2b36e3acbd" providerId="ADAL" clId="{88DBA600-CA4B-49D2-9C74-DC6ADEC025B5}" dt="2024-03-22T15:03:45.702" v="87"/>
      <pc:docMkLst>
        <pc:docMk/>
      </pc:docMkLst>
      <pc:sldChg chg="modCm">
        <pc:chgData name="Japheth Ominde" userId="9ad07e45-6c77-4eca-985f-8a2b36e3acbd" providerId="ADAL" clId="{88DBA600-CA4B-49D2-9C74-DC6ADEC025B5}" dt="2024-03-22T14:11:59.376" v="0"/>
        <pc:sldMkLst>
          <pc:docMk/>
          <pc:sldMk cId="1448501934" sldId="352"/>
        </pc:sldMkLst>
        <pc:extLst>
          <p:ext xmlns:p="http://schemas.openxmlformats.org/presentationml/2006/main" uri="{D6D511B9-2390-475A-947B-AFAB55BFBCF1}">
            <pc226:cmChg xmlns:pc226="http://schemas.microsoft.com/office/powerpoint/2022/06/main/command" chg="">
              <pc226:chgData name="Japheth Ominde" userId="9ad07e45-6c77-4eca-985f-8a2b36e3acbd" providerId="ADAL" clId="{88DBA600-CA4B-49D2-9C74-DC6ADEC025B5}" dt="2024-03-22T14:11:59.376" v="0"/>
              <pc2:cmMkLst xmlns:pc2="http://schemas.microsoft.com/office/powerpoint/2019/9/main/command">
                <pc:docMk/>
                <pc:sldMk cId="1448501934" sldId="352"/>
                <pc2:cmMk id="{FEBD9BC8-D7E1-4FAA-9370-ED9476F719FB}"/>
              </pc2:cmMkLst>
              <pc226:cmRplyChg chg="add">
                <pc226:chgData name="Japheth Ominde" userId="9ad07e45-6c77-4eca-985f-8a2b36e3acbd" providerId="ADAL" clId="{88DBA600-CA4B-49D2-9C74-DC6ADEC025B5}" dt="2024-03-22T14:11:59.376" v="0"/>
                <pc2:cmRplyMkLst xmlns:pc2="http://schemas.microsoft.com/office/powerpoint/2019/9/main/command">
                  <pc:docMk/>
                  <pc:sldMk cId="1448501934" sldId="352"/>
                  <pc2:cmMk id="{FEBD9BC8-D7E1-4FAA-9370-ED9476F719FB}"/>
                  <pc2:cmRplyMk id="{4930139C-0088-4B69-920C-84341438896B}"/>
                </pc2:cmRplyMkLst>
              </pc226:cmRplyChg>
            </pc226:cmChg>
          </p:ext>
        </pc:extLst>
      </pc:sldChg>
      <pc:sldChg chg="addSp modSp mod addCm">
        <pc:chgData name="Japheth Ominde" userId="9ad07e45-6c77-4eca-985f-8a2b36e3acbd" providerId="ADAL" clId="{88DBA600-CA4B-49D2-9C74-DC6ADEC025B5}" dt="2024-03-22T15:03:45.702" v="87"/>
        <pc:sldMkLst>
          <pc:docMk/>
          <pc:sldMk cId="182534980" sldId="358"/>
        </pc:sldMkLst>
        <pc:spChg chg="mod">
          <ac:chgData name="Japheth Ominde" userId="9ad07e45-6c77-4eca-985f-8a2b36e3acbd" providerId="ADAL" clId="{88DBA600-CA4B-49D2-9C74-DC6ADEC025B5}" dt="2024-03-22T14:31:51.244" v="1" actId="14100"/>
          <ac:spMkLst>
            <pc:docMk/>
            <pc:sldMk cId="182534980" sldId="358"/>
            <ac:spMk id="5" creationId="{00000000-0000-0000-0000-000000000000}"/>
          </ac:spMkLst>
        </pc:spChg>
        <pc:spChg chg="add mod">
          <ac:chgData name="Japheth Ominde" userId="9ad07e45-6c77-4eca-985f-8a2b36e3acbd" providerId="ADAL" clId="{88DBA600-CA4B-49D2-9C74-DC6ADEC025B5}" dt="2024-03-22T14:37:53.969" v="85" actId="113"/>
          <ac:spMkLst>
            <pc:docMk/>
            <pc:sldMk cId="182534980" sldId="358"/>
            <ac:spMk id="6" creationId="{331293EC-3F34-8A8A-A2BB-9ABE7B5DB809}"/>
          </ac:spMkLst>
        </pc:spChg>
        <pc:picChg chg="add mod">
          <ac:chgData name="Japheth Ominde" userId="9ad07e45-6c77-4eca-985f-8a2b36e3acbd" providerId="ADAL" clId="{88DBA600-CA4B-49D2-9C74-DC6ADEC025B5}" dt="2024-03-22T14:32:03.896" v="4" actId="208"/>
          <ac:picMkLst>
            <pc:docMk/>
            <pc:sldMk cId="182534980" sldId="358"/>
            <ac:picMk id="4" creationId="{16FA558B-9274-7DD8-3288-B5348216A9BD}"/>
          </ac:picMkLst>
        </pc:picChg>
        <pc:extLst>
          <p:ext xmlns:p="http://schemas.openxmlformats.org/presentationml/2006/main" uri="{D6D511B9-2390-475A-947B-AFAB55BFBCF1}">
            <pc226:cmChg xmlns:pc226="http://schemas.microsoft.com/office/powerpoint/2022/06/main/command" chg="add">
              <pc226:chgData name="Japheth Ominde" userId="9ad07e45-6c77-4eca-985f-8a2b36e3acbd" providerId="ADAL" clId="{88DBA600-CA4B-49D2-9C74-DC6ADEC025B5}" dt="2024-03-22T15:03:45.702" v="87"/>
              <pc2:cmMkLst xmlns:pc2="http://schemas.microsoft.com/office/powerpoint/2019/9/main/command">
                <pc:docMk/>
                <pc:sldMk cId="182534980" sldId="358"/>
                <pc2:cmMk id="{F1B44680-D50C-4E45-9A7E-2686237DE6E5}"/>
              </pc2:cmMkLst>
            </pc226:cmChg>
          </p:ext>
        </pc:extLst>
      </pc:sldChg>
      <pc:sldChg chg="addCm">
        <pc:chgData name="Japheth Ominde" userId="9ad07e45-6c77-4eca-985f-8a2b36e3acbd" providerId="ADAL" clId="{88DBA600-CA4B-49D2-9C74-DC6ADEC025B5}" dt="2024-03-22T14:43:30.005" v="86"/>
        <pc:sldMkLst>
          <pc:docMk/>
          <pc:sldMk cId="2765605505" sldId="362"/>
        </pc:sldMkLst>
        <pc:extLst>
          <p:ext xmlns:p="http://schemas.openxmlformats.org/presentationml/2006/main" uri="{D6D511B9-2390-475A-947B-AFAB55BFBCF1}">
            <pc226:cmChg xmlns:pc226="http://schemas.microsoft.com/office/powerpoint/2022/06/main/command" chg="add">
              <pc226:chgData name="Japheth Ominde" userId="9ad07e45-6c77-4eca-985f-8a2b36e3acbd" providerId="ADAL" clId="{88DBA600-CA4B-49D2-9C74-DC6ADEC025B5}" dt="2024-03-22T14:43:30.005" v="86"/>
              <pc2:cmMkLst xmlns:pc2="http://schemas.microsoft.com/office/powerpoint/2019/9/main/command">
                <pc:docMk/>
                <pc:sldMk cId="2765605505" sldId="362"/>
                <pc2:cmMk id="{DCC6227E-87BE-4F12-88AC-73A5B4B1ECA6}"/>
              </pc2:cmMkLst>
            </pc226:cmChg>
          </p:ext>
        </pc:extLst>
      </pc:sldChg>
    </pc:docChg>
  </pc:docChgLst>
  <pc:docChgLst>
    <pc:chgData name="Sara Malakoff" userId="1b880158-51be-4e2e-a40c-657df873ba37" providerId="ADAL" clId="{B324FA18-09D1-4C98-A6C4-AB8975C93D71}"/>
    <pc:docChg chg="">
      <pc:chgData name="Sara Malakoff" userId="1b880158-51be-4e2e-a40c-657df873ba37" providerId="ADAL" clId="{B324FA18-09D1-4C98-A6C4-AB8975C93D71}" dt="2024-03-20T16:05:19.005" v="3"/>
      <pc:docMkLst>
        <pc:docMk/>
      </pc:docMkLst>
      <pc:sldChg chg="modCm">
        <pc:chgData name="Sara Malakoff" userId="1b880158-51be-4e2e-a40c-657df873ba37" providerId="ADAL" clId="{B324FA18-09D1-4C98-A6C4-AB8975C93D71}" dt="2024-03-20T16:02:12.528" v="0"/>
        <pc:sldMkLst>
          <pc:docMk/>
          <pc:sldMk cId="2795717609" sldId="350"/>
        </pc:sldMkLst>
        <pc:extLst>
          <p:ext xmlns:p="http://schemas.openxmlformats.org/presentationml/2006/main" uri="{D6D511B9-2390-475A-947B-AFAB55BFBCF1}">
            <pc226:cmChg xmlns:pc226="http://schemas.microsoft.com/office/powerpoint/2022/06/main/command" chg="">
              <pc226:chgData name="Sara Malakoff" userId="1b880158-51be-4e2e-a40c-657df873ba37" providerId="ADAL" clId="{B324FA18-09D1-4C98-A6C4-AB8975C93D71}" dt="2024-03-20T16:02:12.528" v="0"/>
              <pc2:cmMkLst xmlns:pc2="http://schemas.microsoft.com/office/powerpoint/2019/9/main/command">
                <pc:docMk/>
                <pc:sldMk cId="2795717609" sldId="350"/>
                <pc2:cmMk id="{B8715DA2-754D-493D-8322-746F187607D8}"/>
              </pc2:cmMkLst>
              <pc226:cmRplyChg chg="add">
                <pc226:chgData name="Sara Malakoff" userId="1b880158-51be-4e2e-a40c-657df873ba37" providerId="ADAL" clId="{B324FA18-09D1-4C98-A6C4-AB8975C93D71}" dt="2024-03-20T16:02:12.528" v="0"/>
                <pc2:cmRplyMkLst xmlns:pc2="http://schemas.microsoft.com/office/powerpoint/2019/9/main/command">
                  <pc:docMk/>
                  <pc:sldMk cId="2795717609" sldId="350"/>
                  <pc2:cmMk id="{B8715DA2-754D-493D-8322-746F187607D8}"/>
                  <pc2:cmRplyMk id="{E5900A1C-EED3-498F-BB39-CEBF350A9CB9}"/>
                </pc2:cmRplyMkLst>
              </pc226:cmRplyChg>
            </pc226:cmChg>
          </p:ext>
        </pc:extLst>
      </pc:sldChg>
      <pc:sldChg chg="modCm">
        <pc:chgData name="Sara Malakoff" userId="1b880158-51be-4e2e-a40c-657df873ba37" providerId="ADAL" clId="{B324FA18-09D1-4C98-A6C4-AB8975C93D71}" dt="2024-03-20T16:04:30.828" v="2"/>
        <pc:sldMkLst>
          <pc:docMk/>
          <pc:sldMk cId="2298176466" sldId="353"/>
        </pc:sldMkLst>
        <pc:extLst>
          <p:ext xmlns:p="http://schemas.openxmlformats.org/presentationml/2006/main" uri="{D6D511B9-2390-475A-947B-AFAB55BFBCF1}">
            <pc226:cmChg xmlns:pc226="http://schemas.microsoft.com/office/powerpoint/2022/06/main/command" chg="">
              <pc226:chgData name="Sara Malakoff" userId="1b880158-51be-4e2e-a40c-657df873ba37" providerId="ADAL" clId="{B324FA18-09D1-4C98-A6C4-AB8975C93D71}" dt="2024-03-20T16:04:30.828" v="2"/>
              <pc2:cmMkLst xmlns:pc2="http://schemas.microsoft.com/office/powerpoint/2019/9/main/command">
                <pc:docMk/>
                <pc:sldMk cId="2298176466" sldId="353"/>
                <pc2:cmMk id="{1F41AFFD-C254-4189-A610-EA4C2DF6E361}"/>
              </pc2:cmMkLst>
              <pc226:cmRplyChg chg="add mod">
                <pc226:chgData name="Sara Malakoff" userId="1b880158-51be-4e2e-a40c-657df873ba37" providerId="ADAL" clId="{B324FA18-09D1-4C98-A6C4-AB8975C93D71}" dt="2024-03-20T16:04:30.828" v="2"/>
                <pc2:cmRplyMkLst xmlns:pc2="http://schemas.microsoft.com/office/powerpoint/2019/9/main/command">
                  <pc:docMk/>
                  <pc:sldMk cId="2298176466" sldId="353"/>
                  <pc2:cmMk id="{1F41AFFD-C254-4189-A610-EA4C2DF6E361}"/>
                  <pc2:cmRplyMk id="{4F81B065-A872-4036-BDA6-C483CF9362FC}"/>
                </pc2:cmRplyMkLst>
              </pc226:cmRplyChg>
            </pc226:cmChg>
          </p:ext>
        </pc:extLst>
      </pc:sldChg>
      <pc:sldChg chg="modCm">
        <pc:chgData name="Sara Malakoff" userId="1b880158-51be-4e2e-a40c-657df873ba37" providerId="ADAL" clId="{B324FA18-09D1-4C98-A6C4-AB8975C93D71}" dt="2024-03-20T16:05:19.005" v="3"/>
        <pc:sldMkLst>
          <pc:docMk/>
          <pc:sldMk cId="2465474702" sldId="369"/>
        </pc:sldMkLst>
        <pc:extLst>
          <p:ext xmlns:p="http://schemas.openxmlformats.org/presentationml/2006/main" uri="{D6D511B9-2390-475A-947B-AFAB55BFBCF1}">
            <pc226:cmChg xmlns:pc226="http://schemas.microsoft.com/office/powerpoint/2022/06/main/command" chg="">
              <pc226:chgData name="Sara Malakoff" userId="1b880158-51be-4e2e-a40c-657df873ba37" providerId="ADAL" clId="{B324FA18-09D1-4C98-A6C4-AB8975C93D71}" dt="2024-03-20T16:05:19.005" v="3"/>
              <pc2:cmMkLst xmlns:pc2="http://schemas.microsoft.com/office/powerpoint/2019/9/main/command">
                <pc:docMk/>
                <pc:sldMk cId="2465474702" sldId="369"/>
                <pc2:cmMk id="{ABE8DB4E-704B-43FA-B73A-2E5D75B697BE}"/>
              </pc2:cmMkLst>
              <pc226:cmRplyChg chg="add">
                <pc226:chgData name="Sara Malakoff" userId="1b880158-51be-4e2e-a40c-657df873ba37" providerId="ADAL" clId="{B324FA18-09D1-4C98-A6C4-AB8975C93D71}" dt="2024-03-20T16:05:19.005" v="3"/>
                <pc2:cmRplyMkLst xmlns:pc2="http://schemas.microsoft.com/office/powerpoint/2019/9/main/command">
                  <pc:docMk/>
                  <pc:sldMk cId="2465474702" sldId="369"/>
                  <pc2:cmMk id="{ABE8DB4E-704B-43FA-B73A-2E5D75B697BE}"/>
                  <pc2:cmRplyMk id="{F24A8E76-412F-4E22-AF86-9ABE1245F140}"/>
                </pc2:cmRplyMkLst>
              </pc226:cmRplyChg>
            </pc226:cmChg>
          </p:ext>
        </pc:extLst>
      </pc:sldChg>
    </pc:docChg>
  </pc:docChgLst>
  <pc:docChgLst>
    <pc:chgData name="Sara Malakoff" userId="1b880158-51be-4e2e-a40c-657df873ba37" providerId="ADAL" clId="{F5B8E2C5-EC9E-4707-A998-52FDE70636D6}"/>
    <pc:docChg chg="undo redo custSel modSld">
      <pc:chgData name="Sara Malakoff" userId="1b880158-51be-4e2e-a40c-657df873ba37" providerId="ADAL" clId="{F5B8E2C5-EC9E-4707-A998-52FDE70636D6}" dt="2024-02-15T17:14:04.941" v="868"/>
      <pc:docMkLst>
        <pc:docMk/>
      </pc:docMkLst>
      <pc:sldChg chg="modSp mod addCm">
        <pc:chgData name="Sara Malakoff" userId="1b880158-51be-4e2e-a40c-657df873ba37" providerId="ADAL" clId="{F5B8E2C5-EC9E-4707-A998-52FDE70636D6}" dt="2024-02-07T17:09:17.990" v="17"/>
        <pc:sldMkLst>
          <pc:docMk/>
          <pc:sldMk cId="3611735358" sldId="316"/>
        </pc:sldMkLst>
        <pc:spChg chg="mod">
          <ac:chgData name="Sara Malakoff" userId="1b880158-51be-4e2e-a40c-657df873ba37" providerId="ADAL" clId="{F5B8E2C5-EC9E-4707-A998-52FDE70636D6}" dt="2024-02-07T17:07:30.194" v="16" actId="20577"/>
          <ac:spMkLst>
            <pc:docMk/>
            <pc:sldMk cId="3611735358" sldId="316"/>
            <ac:spMk id="5" creationId="{00000000-0000-0000-0000-000000000000}"/>
          </ac:spMkLst>
        </pc:spChg>
        <pc:extLst>
          <p:ext xmlns:p="http://schemas.openxmlformats.org/presentationml/2006/main" uri="{D6D511B9-2390-475A-947B-AFAB55BFBCF1}">
            <pc226:cmChg xmlns:pc226="http://schemas.microsoft.com/office/powerpoint/2022/06/main/command" chg="add">
              <pc226:chgData name="Sara Malakoff" userId="1b880158-51be-4e2e-a40c-657df873ba37" providerId="ADAL" clId="{F5B8E2C5-EC9E-4707-A998-52FDE70636D6}" dt="2024-02-07T17:09:17.990" v="17"/>
              <pc2:cmMkLst xmlns:pc2="http://schemas.microsoft.com/office/powerpoint/2019/9/main/command">
                <pc:docMk/>
                <pc:sldMk cId="3611735358" sldId="316"/>
                <pc2:cmMk id="{0405018A-B4AB-4111-97AE-5025B6522062}"/>
              </pc2:cmMkLst>
            </pc226:cmChg>
          </p:ext>
        </pc:extLst>
      </pc:sldChg>
      <pc:sldChg chg="modSp mod addCm delCm">
        <pc:chgData name="Sara Malakoff" userId="1b880158-51be-4e2e-a40c-657df873ba37" providerId="ADAL" clId="{F5B8E2C5-EC9E-4707-A998-52FDE70636D6}" dt="2024-02-07T18:27:51.225" v="333"/>
        <pc:sldMkLst>
          <pc:docMk/>
          <pc:sldMk cId="4189891799" sldId="317"/>
        </pc:sldMkLst>
        <pc:spChg chg="mod">
          <ac:chgData name="Sara Malakoff" userId="1b880158-51be-4e2e-a40c-657df873ba37" providerId="ADAL" clId="{F5B8E2C5-EC9E-4707-A998-52FDE70636D6}" dt="2024-02-07T18:27:15.305" v="332" actId="20577"/>
          <ac:spMkLst>
            <pc:docMk/>
            <pc:sldMk cId="4189891799" sldId="317"/>
            <ac:spMk id="5" creationId="{00000000-0000-0000-0000-000000000000}"/>
          </ac:spMkLst>
        </pc:spChg>
        <pc:extLst>
          <p:ext xmlns:p="http://schemas.openxmlformats.org/presentationml/2006/main" uri="{D6D511B9-2390-475A-947B-AFAB55BFBCF1}">
            <pc226:cmChg xmlns:pc226="http://schemas.microsoft.com/office/powerpoint/2022/06/main/command" chg="add del">
              <pc226:chgData name="Sara Malakoff" userId="1b880158-51be-4e2e-a40c-657df873ba37" providerId="ADAL" clId="{F5B8E2C5-EC9E-4707-A998-52FDE70636D6}" dt="2024-02-07T18:27:51.225" v="333"/>
              <pc2:cmMkLst xmlns:pc2="http://schemas.microsoft.com/office/powerpoint/2019/9/main/command">
                <pc:docMk/>
                <pc:sldMk cId="4189891799" sldId="317"/>
                <pc2:cmMk id="{497F00CC-9594-4728-8A9F-5BC06C9B7B35}"/>
              </pc2:cmMkLst>
            </pc226:cmChg>
          </p:ext>
        </pc:extLst>
      </pc:sldChg>
      <pc:sldChg chg="modSp mod addCm modCm">
        <pc:chgData name="Sara Malakoff" userId="1b880158-51be-4e2e-a40c-657df873ba37" providerId="ADAL" clId="{F5B8E2C5-EC9E-4707-A998-52FDE70636D6}" dt="2024-02-07T17:40:54.697" v="75"/>
        <pc:sldMkLst>
          <pc:docMk/>
          <pc:sldMk cId="4000584011" sldId="329"/>
        </pc:sldMkLst>
        <pc:spChg chg="mod">
          <ac:chgData name="Sara Malakoff" userId="1b880158-51be-4e2e-a40c-657df873ba37" providerId="ADAL" clId="{F5B8E2C5-EC9E-4707-A998-52FDE70636D6}" dt="2024-02-07T17:39:43.716" v="73" actId="20577"/>
          <ac:spMkLst>
            <pc:docMk/>
            <pc:sldMk cId="4000584011" sldId="329"/>
            <ac:spMk id="5" creationId="{00000000-0000-0000-0000-000000000000}"/>
          </ac:spMkLst>
        </pc:spChg>
        <pc:extLst>
          <p:ext xmlns:p="http://schemas.openxmlformats.org/presentationml/2006/main" uri="{D6D511B9-2390-475A-947B-AFAB55BFBCF1}">
            <pc226:cmChg xmlns:pc226="http://schemas.microsoft.com/office/powerpoint/2022/06/main/command" chg="add mod">
              <pc226:chgData name="Sara Malakoff" userId="1b880158-51be-4e2e-a40c-657df873ba37" providerId="ADAL" clId="{F5B8E2C5-EC9E-4707-A998-52FDE70636D6}" dt="2024-02-07T17:40:54.697" v="75"/>
              <pc2:cmMkLst xmlns:pc2="http://schemas.microsoft.com/office/powerpoint/2019/9/main/command">
                <pc:docMk/>
                <pc:sldMk cId="4000584011" sldId="329"/>
                <pc2:cmMk id="{E1111698-F703-49E0-8105-9614CE637840}"/>
              </pc2:cmMkLst>
            </pc226:cmChg>
          </p:ext>
        </pc:extLst>
      </pc:sldChg>
      <pc:sldChg chg="modSp mod addCm modCm">
        <pc:chgData name="Sara Malakoff" userId="1b880158-51be-4e2e-a40c-657df873ba37" providerId="ADAL" clId="{F5B8E2C5-EC9E-4707-A998-52FDE70636D6}" dt="2024-02-15T17:13:13.461" v="867" actId="1036"/>
        <pc:sldMkLst>
          <pc:docMk/>
          <pc:sldMk cId="2783547099" sldId="330"/>
        </pc:sldMkLst>
        <pc:spChg chg="mod">
          <ac:chgData name="Sara Malakoff" userId="1b880158-51be-4e2e-a40c-657df873ba37" providerId="ADAL" clId="{F5B8E2C5-EC9E-4707-A998-52FDE70636D6}" dt="2024-02-15T17:13:13.461" v="867" actId="1036"/>
          <ac:spMkLst>
            <pc:docMk/>
            <pc:sldMk cId="2783547099" sldId="330"/>
            <ac:spMk id="5" creationId="{00000000-0000-0000-0000-000000000000}"/>
          </ac:spMkLst>
        </pc:spChg>
        <pc:extLst>
          <p:ext xmlns:p="http://schemas.openxmlformats.org/presentationml/2006/main" uri="{D6D511B9-2390-475A-947B-AFAB55BFBCF1}">
            <pc226:cmChg xmlns:pc226="http://schemas.microsoft.com/office/powerpoint/2022/06/main/command" chg="add mod">
              <pc226:chgData name="Sara Malakoff" userId="1b880158-51be-4e2e-a40c-657df873ba37" providerId="ADAL" clId="{F5B8E2C5-EC9E-4707-A998-52FDE70636D6}" dt="2024-02-07T18:20:30.957" v="318"/>
              <pc2:cmMkLst xmlns:pc2="http://schemas.microsoft.com/office/powerpoint/2019/9/main/command">
                <pc:docMk/>
                <pc:sldMk cId="2783547099" sldId="330"/>
                <pc2:cmMk id="{167F63EC-C849-44B0-92D6-943E050CCF39}"/>
              </pc2:cmMkLst>
            </pc226:cmChg>
          </p:ext>
        </pc:extLst>
      </pc:sldChg>
      <pc:sldChg chg="addCm modCm">
        <pc:chgData name="Sara Malakoff" userId="1b880158-51be-4e2e-a40c-657df873ba37" providerId="ADAL" clId="{F5B8E2C5-EC9E-4707-A998-52FDE70636D6}" dt="2024-02-15T17:10:31.739" v="866" actId="2056"/>
        <pc:sldMkLst>
          <pc:docMk/>
          <pc:sldMk cId="2795717609" sldId="350"/>
        </pc:sldMkLst>
        <pc:extLst>
          <p:ext xmlns:p="http://schemas.openxmlformats.org/presentationml/2006/main" uri="{D6D511B9-2390-475A-947B-AFAB55BFBCF1}">
            <pc226:cmChg xmlns:pc226="http://schemas.microsoft.com/office/powerpoint/2022/06/main/command" chg="add mod">
              <pc226:chgData name="Sara Malakoff" userId="1b880158-51be-4e2e-a40c-657df873ba37" providerId="ADAL" clId="{F5B8E2C5-EC9E-4707-A998-52FDE70636D6}" dt="2024-02-15T17:10:31.739" v="866" actId="2056"/>
              <pc2:cmMkLst xmlns:pc2="http://schemas.microsoft.com/office/powerpoint/2019/9/main/command">
                <pc:docMk/>
                <pc:sldMk cId="2795717609" sldId="350"/>
                <pc2:cmMk id="{B8715DA2-754D-493D-8322-746F187607D8}"/>
              </pc2:cmMkLst>
            </pc226:cmChg>
          </p:ext>
        </pc:extLst>
      </pc:sldChg>
      <pc:sldChg chg="modSp mod addCm delCm">
        <pc:chgData name="Sara Malakoff" userId="1b880158-51be-4e2e-a40c-657df873ba37" providerId="ADAL" clId="{F5B8E2C5-EC9E-4707-A998-52FDE70636D6}" dt="2024-02-07T17:21:33.609" v="25"/>
        <pc:sldMkLst>
          <pc:docMk/>
          <pc:sldMk cId="1448501934" sldId="352"/>
        </pc:sldMkLst>
        <pc:spChg chg="mod">
          <ac:chgData name="Sara Malakoff" userId="1b880158-51be-4e2e-a40c-657df873ba37" providerId="ADAL" clId="{F5B8E2C5-EC9E-4707-A998-52FDE70636D6}" dt="2024-02-07T17:10:07.046" v="20" actId="13926"/>
          <ac:spMkLst>
            <pc:docMk/>
            <pc:sldMk cId="1448501934" sldId="352"/>
            <ac:spMk id="5" creationId="{00000000-0000-0000-0000-000000000000}"/>
          </ac:spMkLst>
        </pc:spChg>
        <pc:extLst>
          <p:ext xmlns:p="http://schemas.openxmlformats.org/presentationml/2006/main" uri="{D6D511B9-2390-475A-947B-AFAB55BFBCF1}">
            <pc226:cmChg xmlns:pc226="http://schemas.microsoft.com/office/powerpoint/2022/06/main/command" chg="add del">
              <pc226:chgData name="Sara Malakoff" userId="1b880158-51be-4e2e-a40c-657df873ba37" providerId="ADAL" clId="{F5B8E2C5-EC9E-4707-A998-52FDE70636D6}" dt="2024-02-07T17:21:33.609" v="25"/>
              <pc2:cmMkLst xmlns:pc2="http://schemas.microsoft.com/office/powerpoint/2019/9/main/command">
                <pc:docMk/>
                <pc:sldMk cId="1448501934" sldId="352"/>
                <pc2:cmMk id="{A1E70A75-B15C-4BF5-8407-779972D7B0CF}"/>
              </pc2:cmMkLst>
            </pc226:cmChg>
            <pc226:cmChg xmlns:pc226="http://schemas.microsoft.com/office/powerpoint/2022/06/main/command" chg="add">
              <pc226:chgData name="Sara Malakoff" userId="1b880158-51be-4e2e-a40c-657df873ba37" providerId="ADAL" clId="{F5B8E2C5-EC9E-4707-A998-52FDE70636D6}" dt="2024-02-07T17:10:30.399" v="21"/>
              <pc2:cmMkLst xmlns:pc2="http://schemas.microsoft.com/office/powerpoint/2019/9/main/command">
                <pc:docMk/>
                <pc:sldMk cId="1448501934" sldId="352"/>
                <pc2:cmMk id="{FEBD9BC8-D7E1-4FAA-9370-ED9476F719FB}"/>
              </pc2:cmMkLst>
            </pc226:cmChg>
          </p:ext>
        </pc:extLst>
      </pc:sldChg>
      <pc:sldChg chg="modSp mod addCm modCm">
        <pc:chgData name="Sara Malakoff" userId="1b880158-51be-4e2e-a40c-657df873ba37" providerId="ADAL" clId="{F5B8E2C5-EC9E-4707-A998-52FDE70636D6}" dt="2024-02-07T17:25:53.679" v="35"/>
        <pc:sldMkLst>
          <pc:docMk/>
          <pc:sldMk cId="2298176466" sldId="353"/>
        </pc:sldMkLst>
        <pc:spChg chg="mod">
          <ac:chgData name="Sara Malakoff" userId="1b880158-51be-4e2e-a40c-657df873ba37" providerId="ADAL" clId="{F5B8E2C5-EC9E-4707-A998-52FDE70636D6}" dt="2024-02-07T17:22:54.185" v="34" actId="20577"/>
          <ac:spMkLst>
            <pc:docMk/>
            <pc:sldMk cId="2298176466" sldId="353"/>
            <ac:spMk id="5" creationId="{00000000-0000-0000-0000-000000000000}"/>
          </ac:spMkLst>
        </pc:spChg>
        <pc:extLst>
          <p:ext xmlns:p="http://schemas.openxmlformats.org/presentationml/2006/main" uri="{D6D511B9-2390-475A-947B-AFAB55BFBCF1}">
            <pc226:cmChg xmlns:pc226="http://schemas.microsoft.com/office/powerpoint/2022/06/main/command" chg="add mod">
              <pc226:chgData name="Sara Malakoff" userId="1b880158-51be-4e2e-a40c-657df873ba37" providerId="ADAL" clId="{F5B8E2C5-EC9E-4707-A998-52FDE70636D6}" dt="2024-02-07T17:25:53.679" v="35"/>
              <pc2:cmMkLst xmlns:pc2="http://schemas.microsoft.com/office/powerpoint/2019/9/main/command">
                <pc:docMk/>
                <pc:sldMk cId="2298176466" sldId="353"/>
                <pc2:cmMk id="{1F41AFFD-C254-4189-A610-EA4C2DF6E361}"/>
              </pc2:cmMkLst>
            </pc226:cmChg>
          </p:ext>
        </pc:extLst>
      </pc:sldChg>
      <pc:sldChg chg="addCm modCm">
        <pc:chgData name="Sara Malakoff" userId="1b880158-51be-4e2e-a40c-657df873ba37" providerId="ADAL" clId="{F5B8E2C5-EC9E-4707-A998-52FDE70636D6}" dt="2024-02-07T17:31:30.483" v="37"/>
        <pc:sldMkLst>
          <pc:docMk/>
          <pc:sldMk cId="4019500938" sldId="354"/>
        </pc:sldMkLst>
        <pc:extLst>
          <p:ext xmlns:p="http://schemas.openxmlformats.org/presentationml/2006/main" uri="{D6D511B9-2390-475A-947B-AFAB55BFBCF1}">
            <pc226:cmChg xmlns:pc226="http://schemas.microsoft.com/office/powerpoint/2022/06/main/command" chg="add">
              <pc226:chgData name="Sara Malakoff" userId="1b880158-51be-4e2e-a40c-657df873ba37" providerId="ADAL" clId="{F5B8E2C5-EC9E-4707-A998-52FDE70636D6}" dt="2024-02-07T17:31:30.483" v="37"/>
              <pc2:cmMkLst xmlns:pc2="http://schemas.microsoft.com/office/powerpoint/2019/9/main/command">
                <pc:docMk/>
                <pc:sldMk cId="4019500938" sldId="354"/>
                <pc2:cmMk id="{4AD28A38-912D-4C7C-B3BA-388F428E0C94}"/>
              </pc2:cmMkLst>
              <pc226:cmRplyChg chg="add">
                <pc226:chgData name="Sara Malakoff" userId="1b880158-51be-4e2e-a40c-657df873ba37" providerId="ADAL" clId="{F5B8E2C5-EC9E-4707-A998-52FDE70636D6}" dt="2024-02-07T17:31:30.483" v="37"/>
                <pc2:cmRplyMkLst xmlns:pc2="http://schemas.microsoft.com/office/powerpoint/2019/9/main/command">
                  <pc:docMk/>
                  <pc:sldMk cId="4019500938" sldId="354"/>
                  <pc2:cmMk id="{4AD28A38-912D-4C7C-B3BA-388F428E0C94}"/>
                  <pc2:cmRplyMk id="{AAF9D934-0652-4CCD-9C80-543DA8A32112}"/>
                </pc2:cmRplyMkLst>
              </pc226:cmRplyChg>
            </pc226:cmChg>
          </p:ext>
        </pc:extLst>
      </pc:sldChg>
      <pc:sldChg chg="modSp mod addCm modCm">
        <pc:chgData name="Sara Malakoff" userId="1b880158-51be-4e2e-a40c-657df873ba37" providerId="ADAL" clId="{F5B8E2C5-EC9E-4707-A998-52FDE70636D6}" dt="2024-02-07T17:37:07.744" v="54"/>
        <pc:sldMkLst>
          <pc:docMk/>
          <pc:sldMk cId="3957750660" sldId="355"/>
        </pc:sldMkLst>
        <pc:spChg chg="mod">
          <ac:chgData name="Sara Malakoff" userId="1b880158-51be-4e2e-a40c-657df873ba37" providerId="ADAL" clId="{F5B8E2C5-EC9E-4707-A998-52FDE70636D6}" dt="2024-02-07T17:34:18.791" v="52" actId="13926"/>
          <ac:spMkLst>
            <pc:docMk/>
            <pc:sldMk cId="3957750660" sldId="355"/>
            <ac:spMk id="3" creationId="{073988DC-7EC5-35CE-C841-5924151A57D1}"/>
          </ac:spMkLst>
        </pc:spChg>
        <pc:extLst>
          <p:ext xmlns:p="http://schemas.openxmlformats.org/presentationml/2006/main" uri="{D6D511B9-2390-475A-947B-AFAB55BFBCF1}">
            <pc226:cmChg xmlns:pc226="http://schemas.microsoft.com/office/powerpoint/2022/06/main/command" chg="add mod">
              <pc226:chgData name="Sara Malakoff" userId="1b880158-51be-4e2e-a40c-657df873ba37" providerId="ADAL" clId="{F5B8E2C5-EC9E-4707-A998-52FDE70636D6}" dt="2024-02-07T17:37:07.744" v="54"/>
              <pc2:cmMkLst xmlns:pc2="http://schemas.microsoft.com/office/powerpoint/2019/9/main/command">
                <pc:docMk/>
                <pc:sldMk cId="3957750660" sldId="355"/>
                <pc2:cmMk id="{BAEA830A-946C-444D-B43C-6EBE76B87A94}"/>
              </pc2:cmMkLst>
            </pc226:cmChg>
          </p:ext>
        </pc:extLst>
      </pc:sldChg>
      <pc:sldChg chg="addCm modCm">
        <pc:chgData name="Sara Malakoff" userId="1b880158-51be-4e2e-a40c-657df873ba37" providerId="ADAL" clId="{F5B8E2C5-EC9E-4707-A998-52FDE70636D6}" dt="2024-02-07T17:51:16.471" v="251"/>
        <pc:sldMkLst>
          <pc:docMk/>
          <pc:sldMk cId="3863917794" sldId="356"/>
        </pc:sldMkLst>
        <pc:extLst>
          <p:ext xmlns:p="http://schemas.openxmlformats.org/presentationml/2006/main" uri="{D6D511B9-2390-475A-947B-AFAB55BFBCF1}">
            <pc226:cmChg xmlns:pc226="http://schemas.microsoft.com/office/powerpoint/2022/06/main/command" chg="add mod">
              <pc226:chgData name="Sara Malakoff" userId="1b880158-51be-4e2e-a40c-657df873ba37" providerId="ADAL" clId="{F5B8E2C5-EC9E-4707-A998-52FDE70636D6}" dt="2024-02-07T17:51:16.471" v="251"/>
              <pc2:cmMkLst xmlns:pc2="http://schemas.microsoft.com/office/powerpoint/2019/9/main/command">
                <pc:docMk/>
                <pc:sldMk cId="3863917794" sldId="356"/>
                <pc2:cmMk id="{2FD576DB-288E-464B-BADD-C615DBCB2A51}"/>
              </pc2:cmMkLst>
            </pc226:cmChg>
          </p:ext>
        </pc:extLst>
      </pc:sldChg>
      <pc:sldChg chg="modSp mod">
        <pc:chgData name="Sara Malakoff" userId="1b880158-51be-4e2e-a40c-657df873ba37" providerId="ADAL" clId="{F5B8E2C5-EC9E-4707-A998-52FDE70636D6}" dt="2024-02-07T17:43:14.935" v="77" actId="20577"/>
        <pc:sldMkLst>
          <pc:docMk/>
          <pc:sldMk cId="3019848548" sldId="357"/>
        </pc:sldMkLst>
        <pc:spChg chg="mod">
          <ac:chgData name="Sara Malakoff" userId="1b880158-51be-4e2e-a40c-657df873ba37" providerId="ADAL" clId="{F5B8E2C5-EC9E-4707-A998-52FDE70636D6}" dt="2024-02-07T17:43:14.935" v="77" actId="20577"/>
          <ac:spMkLst>
            <pc:docMk/>
            <pc:sldMk cId="3019848548" sldId="357"/>
            <ac:spMk id="5" creationId="{00000000-0000-0000-0000-000000000000}"/>
          </ac:spMkLst>
        </pc:spChg>
      </pc:sldChg>
      <pc:sldChg chg="modSp mod addCm">
        <pc:chgData name="Sara Malakoff" userId="1b880158-51be-4e2e-a40c-657df873ba37" providerId="ADAL" clId="{F5B8E2C5-EC9E-4707-A998-52FDE70636D6}" dt="2024-02-07T17:46:28.541" v="246"/>
        <pc:sldMkLst>
          <pc:docMk/>
          <pc:sldMk cId="182534980" sldId="358"/>
        </pc:sldMkLst>
        <pc:spChg chg="mod">
          <ac:chgData name="Sara Malakoff" userId="1b880158-51be-4e2e-a40c-657df873ba37" providerId="ADAL" clId="{F5B8E2C5-EC9E-4707-A998-52FDE70636D6}" dt="2024-02-07T17:45:45.884" v="245" actId="20577"/>
          <ac:spMkLst>
            <pc:docMk/>
            <pc:sldMk cId="182534980" sldId="358"/>
            <ac:spMk id="5" creationId="{00000000-0000-0000-0000-000000000000}"/>
          </ac:spMkLst>
        </pc:spChg>
        <pc:extLst>
          <p:ext xmlns:p="http://schemas.openxmlformats.org/presentationml/2006/main" uri="{D6D511B9-2390-475A-947B-AFAB55BFBCF1}">
            <pc226:cmChg xmlns:pc226="http://schemas.microsoft.com/office/powerpoint/2022/06/main/command" chg="add">
              <pc226:chgData name="Sara Malakoff" userId="1b880158-51be-4e2e-a40c-657df873ba37" providerId="ADAL" clId="{F5B8E2C5-EC9E-4707-A998-52FDE70636D6}" dt="2024-02-07T17:46:28.541" v="246"/>
              <pc2:cmMkLst xmlns:pc2="http://schemas.microsoft.com/office/powerpoint/2019/9/main/command">
                <pc:docMk/>
                <pc:sldMk cId="182534980" sldId="358"/>
                <pc2:cmMk id="{73F7A052-BF07-4546-972D-691261F3E824}"/>
              </pc2:cmMkLst>
            </pc226:cmChg>
          </p:ext>
        </pc:extLst>
      </pc:sldChg>
      <pc:sldChg chg="modSp mod addCm">
        <pc:chgData name="Sara Malakoff" userId="1b880158-51be-4e2e-a40c-657df873ba37" providerId="ADAL" clId="{F5B8E2C5-EC9E-4707-A998-52FDE70636D6}" dt="2024-02-07T18:31:10.914" v="342"/>
        <pc:sldMkLst>
          <pc:docMk/>
          <pc:sldMk cId="2757390768" sldId="361"/>
        </pc:sldMkLst>
        <pc:spChg chg="mod">
          <ac:chgData name="Sara Malakoff" userId="1b880158-51be-4e2e-a40c-657df873ba37" providerId="ADAL" clId="{F5B8E2C5-EC9E-4707-A998-52FDE70636D6}" dt="2024-02-07T18:29:59.986" v="341" actId="20577"/>
          <ac:spMkLst>
            <pc:docMk/>
            <pc:sldMk cId="2757390768" sldId="361"/>
            <ac:spMk id="5" creationId="{00000000-0000-0000-0000-000000000000}"/>
          </ac:spMkLst>
        </pc:spChg>
        <pc:extLst>
          <p:ext xmlns:p="http://schemas.openxmlformats.org/presentationml/2006/main" uri="{D6D511B9-2390-475A-947B-AFAB55BFBCF1}">
            <pc226:cmChg xmlns:pc226="http://schemas.microsoft.com/office/powerpoint/2022/06/main/command" chg="add">
              <pc226:chgData name="Sara Malakoff" userId="1b880158-51be-4e2e-a40c-657df873ba37" providerId="ADAL" clId="{F5B8E2C5-EC9E-4707-A998-52FDE70636D6}" dt="2024-02-07T18:31:10.914" v="342"/>
              <pc2:cmMkLst xmlns:pc2="http://schemas.microsoft.com/office/powerpoint/2019/9/main/command">
                <pc:docMk/>
                <pc:sldMk cId="2757390768" sldId="361"/>
                <pc2:cmMk id="{E3F67B6B-2693-4E3A-8E0B-EABE6B8ACC25}"/>
              </pc2:cmMkLst>
            </pc226:cmChg>
          </p:ext>
        </pc:extLst>
      </pc:sldChg>
      <pc:sldChg chg="addCm modCm">
        <pc:chgData name="Sara Malakoff" userId="1b880158-51be-4e2e-a40c-657df873ba37" providerId="ADAL" clId="{F5B8E2C5-EC9E-4707-A998-52FDE70636D6}" dt="2024-02-07T18:35:43.919" v="345"/>
        <pc:sldMkLst>
          <pc:docMk/>
          <pc:sldMk cId="2765605505" sldId="362"/>
        </pc:sldMkLst>
        <pc:extLst>
          <p:ext xmlns:p="http://schemas.openxmlformats.org/presentationml/2006/main" uri="{D6D511B9-2390-475A-947B-AFAB55BFBCF1}">
            <pc226:cmChg xmlns:pc226="http://schemas.microsoft.com/office/powerpoint/2022/06/main/command" chg="add mod">
              <pc226:chgData name="Sara Malakoff" userId="1b880158-51be-4e2e-a40c-657df873ba37" providerId="ADAL" clId="{F5B8E2C5-EC9E-4707-A998-52FDE70636D6}" dt="2024-02-07T18:35:43.919" v="345"/>
              <pc2:cmMkLst xmlns:pc2="http://schemas.microsoft.com/office/powerpoint/2019/9/main/command">
                <pc:docMk/>
                <pc:sldMk cId="2765605505" sldId="362"/>
                <pc2:cmMk id="{2A815D4F-0F56-4CED-8872-0F38A399BB2F}"/>
              </pc2:cmMkLst>
            </pc226:cmChg>
          </p:ext>
        </pc:extLst>
      </pc:sldChg>
      <pc:sldChg chg="modSp mod">
        <pc:chgData name="Sara Malakoff" userId="1b880158-51be-4e2e-a40c-657df873ba37" providerId="ADAL" clId="{F5B8E2C5-EC9E-4707-A998-52FDE70636D6}" dt="2024-02-07T18:35:57.497" v="348" actId="1076"/>
        <pc:sldMkLst>
          <pc:docMk/>
          <pc:sldMk cId="540994620" sldId="364"/>
        </pc:sldMkLst>
        <pc:picChg chg="mod">
          <ac:chgData name="Sara Malakoff" userId="1b880158-51be-4e2e-a40c-657df873ba37" providerId="ADAL" clId="{F5B8E2C5-EC9E-4707-A998-52FDE70636D6}" dt="2024-02-07T18:35:54.844" v="347" actId="1076"/>
          <ac:picMkLst>
            <pc:docMk/>
            <pc:sldMk cId="540994620" sldId="364"/>
            <ac:picMk id="3" creationId="{55CBFBB7-C325-B0AD-B73B-4EAE09319BAA}"/>
          </ac:picMkLst>
        </pc:picChg>
        <pc:picChg chg="mod">
          <ac:chgData name="Sara Malakoff" userId="1b880158-51be-4e2e-a40c-657df873ba37" providerId="ADAL" clId="{F5B8E2C5-EC9E-4707-A998-52FDE70636D6}" dt="2024-02-07T18:35:57.497" v="348" actId="1076"/>
          <ac:picMkLst>
            <pc:docMk/>
            <pc:sldMk cId="540994620" sldId="364"/>
            <ac:picMk id="9" creationId="{8157D73C-01B4-09AC-A851-B95E2EF97541}"/>
          </ac:picMkLst>
        </pc:picChg>
      </pc:sldChg>
      <pc:sldChg chg="modSp mod">
        <pc:chgData name="Sara Malakoff" userId="1b880158-51be-4e2e-a40c-657df873ba37" providerId="ADAL" clId="{F5B8E2C5-EC9E-4707-A998-52FDE70636D6}" dt="2024-02-07T18:39:05.839" v="370" actId="20577"/>
        <pc:sldMkLst>
          <pc:docMk/>
          <pc:sldMk cId="3382176170" sldId="365"/>
        </pc:sldMkLst>
        <pc:spChg chg="mod">
          <ac:chgData name="Sara Malakoff" userId="1b880158-51be-4e2e-a40c-657df873ba37" providerId="ADAL" clId="{F5B8E2C5-EC9E-4707-A998-52FDE70636D6}" dt="2024-02-07T18:39:05.839" v="370" actId="20577"/>
          <ac:spMkLst>
            <pc:docMk/>
            <pc:sldMk cId="3382176170" sldId="365"/>
            <ac:spMk id="5" creationId="{00000000-0000-0000-0000-000000000000}"/>
          </ac:spMkLst>
        </pc:spChg>
      </pc:sldChg>
      <pc:sldChg chg="modSp mod">
        <pc:chgData name="Sara Malakoff" userId="1b880158-51be-4e2e-a40c-657df873ba37" providerId="ADAL" clId="{F5B8E2C5-EC9E-4707-A998-52FDE70636D6}" dt="2024-02-07T18:40:51.388" v="373" actId="20577"/>
        <pc:sldMkLst>
          <pc:docMk/>
          <pc:sldMk cId="3000995613" sldId="366"/>
        </pc:sldMkLst>
        <pc:spChg chg="mod">
          <ac:chgData name="Sara Malakoff" userId="1b880158-51be-4e2e-a40c-657df873ba37" providerId="ADAL" clId="{F5B8E2C5-EC9E-4707-A998-52FDE70636D6}" dt="2024-02-07T18:40:51.388" v="373" actId="20577"/>
          <ac:spMkLst>
            <pc:docMk/>
            <pc:sldMk cId="3000995613" sldId="366"/>
            <ac:spMk id="5" creationId="{00000000-0000-0000-0000-000000000000}"/>
          </ac:spMkLst>
        </pc:spChg>
      </pc:sldChg>
      <pc:sldChg chg="modSp mod">
        <pc:chgData name="Sara Malakoff" userId="1b880158-51be-4e2e-a40c-657df873ba37" providerId="ADAL" clId="{F5B8E2C5-EC9E-4707-A998-52FDE70636D6}" dt="2024-02-07T19:06:54.171" v="382" actId="20577"/>
        <pc:sldMkLst>
          <pc:docMk/>
          <pc:sldMk cId="3001599229" sldId="367"/>
        </pc:sldMkLst>
        <pc:spChg chg="mod">
          <ac:chgData name="Sara Malakoff" userId="1b880158-51be-4e2e-a40c-657df873ba37" providerId="ADAL" clId="{F5B8E2C5-EC9E-4707-A998-52FDE70636D6}" dt="2024-02-07T19:06:54.171" v="382" actId="20577"/>
          <ac:spMkLst>
            <pc:docMk/>
            <pc:sldMk cId="3001599229" sldId="367"/>
            <ac:spMk id="5" creationId="{00000000-0000-0000-0000-000000000000}"/>
          </ac:spMkLst>
        </pc:spChg>
      </pc:sldChg>
      <pc:sldChg chg="modSp mod">
        <pc:chgData name="Sara Malakoff" userId="1b880158-51be-4e2e-a40c-657df873ba37" providerId="ADAL" clId="{F5B8E2C5-EC9E-4707-A998-52FDE70636D6}" dt="2024-02-07T19:11:42.730" v="396" actId="20577"/>
        <pc:sldMkLst>
          <pc:docMk/>
          <pc:sldMk cId="2482958831" sldId="368"/>
        </pc:sldMkLst>
        <pc:spChg chg="mod">
          <ac:chgData name="Sara Malakoff" userId="1b880158-51be-4e2e-a40c-657df873ba37" providerId="ADAL" clId="{F5B8E2C5-EC9E-4707-A998-52FDE70636D6}" dt="2024-02-07T19:11:42.730" v="396" actId="20577"/>
          <ac:spMkLst>
            <pc:docMk/>
            <pc:sldMk cId="2482958831" sldId="368"/>
            <ac:spMk id="5" creationId="{00000000-0000-0000-0000-000000000000}"/>
          </ac:spMkLst>
        </pc:spChg>
      </pc:sldChg>
      <pc:sldChg chg="modSp mod addCm delCm modCm">
        <pc:chgData name="Sara Malakoff" userId="1b880158-51be-4e2e-a40c-657df873ba37" providerId="ADAL" clId="{F5B8E2C5-EC9E-4707-A998-52FDE70636D6}" dt="2024-02-15T17:14:04.941" v="868"/>
        <pc:sldMkLst>
          <pc:docMk/>
          <pc:sldMk cId="2465474702" sldId="369"/>
        </pc:sldMkLst>
        <pc:spChg chg="mod">
          <ac:chgData name="Sara Malakoff" userId="1b880158-51be-4e2e-a40c-657df873ba37" providerId="ADAL" clId="{F5B8E2C5-EC9E-4707-A998-52FDE70636D6}" dt="2024-02-07T19:12:12.940" v="397" actId="20577"/>
          <ac:spMkLst>
            <pc:docMk/>
            <pc:sldMk cId="2465474702" sldId="369"/>
            <ac:spMk id="5" creationId="{00000000-0000-0000-0000-000000000000}"/>
          </ac:spMkLst>
        </pc:spChg>
        <pc:extLst>
          <p:ext xmlns:p="http://schemas.openxmlformats.org/presentationml/2006/main" uri="{D6D511B9-2390-475A-947B-AFAB55BFBCF1}">
            <pc226:cmChg xmlns:pc226="http://schemas.microsoft.com/office/powerpoint/2022/06/main/command" chg="add">
              <pc226:chgData name="Sara Malakoff" userId="1b880158-51be-4e2e-a40c-657df873ba37" providerId="ADAL" clId="{F5B8E2C5-EC9E-4707-A998-52FDE70636D6}" dt="2024-02-07T19:12:30.619" v="398"/>
              <pc2:cmMkLst xmlns:pc2="http://schemas.microsoft.com/office/powerpoint/2019/9/main/command">
                <pc:docMk/>
                <pc:sldMk cId="2465474702" sldId="369"/>
                <pc2:cmMk id="{3CC90C33-F843-4CA1-BCB6-561447AB94C6}"/>
              </pc2:cmMkLst>
            </pc226:cmChg>
            <pc226:cmChg xmlns:pc226="http://schemas.microsoft.com/office/powerpoint/2022/06/main/command" chg="add mod">
              <pc226:chgData name="Sara Malakoff" userId="1b880158-51be-4e2e-a40c-657df873ba37" providerId="ADAL" clId="{F5B8E2C5-EC9E-4707-A998-52FDE70636D6}" dt="2024-02-15T17:14:04.941" v="868"/>
              <pc2:cmMkLst xmlns:pc2="http://schemas.microsoft.com/office/powerpoint/2019/9/main/command">
                <pc:docMk/>
                <pc:sldMk cId="2465474702" sldId="369"/>
                <pc2:cmMk id="{ABE8DB4E-704B-43FA-B73A-2E5D75B697BE}"/>
              </pc2:cmMkLst>
            </pc226:cmChg>
            <pc226:cmChg xmlns:pc226="http://schemas.microsoft.com/office/powerpoint/2022/06/main/command" chg="add">
              <pc226:chgData name="Sara Malakoff" userId="1b880158-51be-4e2e-a40c-657df873ba37" providerId="ADAL" clId="{F5B8E2C5-EC9E-4707-A998-52FDE70636D6}" dt="2024-02-07T19:25:17.214" v="404"/>
              <pc2:cmMkLst xmlns:pc2="http://schemas.microsoft.com/office/powerpoint/2019/9/main/command">
                <pc:docMk/>
                <pc:sldMk cId="2465474702" sldId="369"/>
                <pc2:cmMk id="{C43D7F63-337B-4DFE-B595-77E7DD7480A3}"/>
              </pc2:cmMkLst>
            </pc226:cmChg>
            <pc226:cmChg xmlns:pc226="http://schemas.microsoft.com/office/powerpoint/2022/06/main/command" chg="add del">
              <pc226:chgData name="Sara Malakoff" userId="1b880158-51be-4e2e-a40c-657df873ba37" providerId="ADAL" clId="{F5B8E2C5-EC9E-4707-A998-52FDE70636D6}" dt="2024-02-07T19:24:45.145" v="401"/>
              <pc2:cmMkLst xmlns:pc2="http://schemas.microsoft.com/office/powerpoint/2019/9/main/command">
                <pc:docMk/>
                <pc:sldMk cId="2465474702" sldId="369"/>
                <pc2:cmMk id="{46E650A7-6BF9-48C4-B7E7-AC168A1E297B}"/>
              </pc2:cmMkLst>
            </pc226:cmChg>
            <pc226:cmChg xmlns:pc226="http://schemas.microsoft.com/office/powerpoint/2022/06/main/command" chg="add del">
              <pc226:chgData name="Sara Malakoff" userId="1b880158-51be-4e2e-a40c-657df873ba37" providerId="ADAL" clId="{F5B8E2C5-EC9E-4707-A998-52FDE70636D6}" dt="2024-02-07T19:25:07.787" v="403"/>
              <pc2:cmMkLst xmlns:pc2="http://schemas.microsoft.com/office/powerpoint/2019/9/main/command">
                <pc:docMk/>
                <pc:sldMk cId="2465474702" sldId="369"/>
                <pc2:cmMk id="{B1CC66FF-46FE-4F99-9E2C-637C2C6682E4}"/>
              </pc2:cmMkLst>
            </pc226:cmChg>
          </p:ext>
        </pc:extLst>
      </pc:sldChg>
      <pc:sldChg chg="modSp mod">
        <pc:chgData name="Sara Malakoff" userId="1b880158-51be-4e2e-a40c-657df873ba37" providerId="ADAL" clId="{F5B8E2C5-EC9E-4707-A998-52FDE70636D6}" dt="2024-02-07T19:26:36.844" v="415" actId="20577"/>
        <pc:sldMkLst>
          <pc:docMk/>
          <pc:sldMk cId="1580015770" sldId="370"/>
        </pc:sldMkLst>
        <pc:spChg chg="mod">
          <ac:chgData name="Sara Malakoff" userId="1b880158-51be-4e2e-a40c-657df873ba37" providerId="ADAL" clId="{F5B8E2C5-EC9E-4707-A998-52FDE70636D6}" dt="2024-02-07T19:26:36.844" v="415" actId="20577"/>
          <ac:spMkLst>
            <pc:docMk/>
            <pc:sldMk cId="1580015770" sldId="370"/>
            <ac:spMk id="5" creationId="{00000000-0000-0000-0000-000000000000}"/>
          </ac:spMkLst>
        </pc:spChg>
      </pc:sldChg>
      <pc:sldChg chg="modSp mod addCm delCm">
        <pc:chgData name="Sara Malakoff" userId="1b880158-51be-4e2e-a40c-657df873ba37" providerId="ADAL" clId="{F5B8E2C5-EC9E-4707-A998-52FDE70636D6}" dt="2024-02-07T19:31:28.391" v="496"/>
        <pc:sldMkLst>
          <pc:docMk/>
          <pc:sldMk cId="4230008465" sldId="371"/>
        </pc:sldMkLst>
        <pc:spChg chg="mod">
          <ac:chgData name="Sara Malakoff" userId="1b880158-51be-4e2e-a40c-657df873ba37" providerId="ADAL" clId="{F5B8E2C5-EC9E-4707-A998-52FDE70636D6}" dt="2024-02-07T19:29:20.879" v="493" actId="20577"/>
          <ac:spMkLst>
            <pc:docMk/>
            <pc:sldMk cId="4230008465" sldId="371"/>
            <ac:spMk id="5" creationId="{00000000-0000-0000-0000-000000000000}"/>
          </ac:spMkLst>
        </pc:spChg>
        <pc:extLst>
          <p:ext xmlns:p="http://schemas.openxmlformats.org/presentationml/2006/main" uri="{D6D511B9-2390-475A-947B-AFAB55BFBCF1}">
            <pc226:cmChg xmlns:pc226="http://schemas.microsoft.com/office/powerpoint/2022/06/main/command" chg="add del">
              <pc226:chgData name="Sara Malakoff" userId="1b880158-51be-4e2e-a40c-657df873ba37" providerId="ADAL" clId="{F5B8E2C5-EC9E-4707-A998-52FDE70636D6}" dt="2024-02-07T19:31:18.245" v="495"/>
              <pc2:cmMkLst xmlns:pc2="http://schemas.microsoft.com/office/powerpoint/2019/9/main/command">
                <pc:docMk/>
                <pc:sldMk cId="4230008465" sldId="371"/>
                <pc2:cmMk id="{B4835C16-2C33-408F-97CE-3CFE32CCA0B4}"/>
              </pc2:cmMkLst>
            </pc226:cmChg>
            <pc226:cmChg xmlns:pc226="http://schemas.microsoft.com/office/powerpoint/2022/06/main/command" chg="add">
              <pc226:chgData name="Sara Malakoff" userId="1b880158-51be-4e2e-a40c-657df873ba37" providerId="ADAL" clId="{F5B8E2C5-EC9E-4707-A998-52FDE70636D6}" dt="2024-02-07T19:31:28.391" v="496"/>
              <pc2:cmMkLst xmlns:pc2="http://schemas.microsoft.com/office/powerpoint/2019/9/main/command">
                <pc:docMk/>
                <pc:sldMk cId="4230008465" sldId="371"/>
                <pc2:cmMk id="{34F4B32F-B72A-4D1C-B1E1-0A27AB27F75B}"/>
              </pc2:cmMkLst>
            </pc226:cmChg>
          </p:ext>
        </pc:extLst>
      </pc:sldChg>
      <pc:sldChg chg="modSp mod">
        <pc:chgData name="Sara Malakoff" userId="1b880158-51be-4e2e-a40c-657df873ba37" providerId="ADAL" clId="{F5B8E2C5-EC9E-4707-A998-52FDE70636D6}" dt="2024-02-07T19:33:39.928" v="621" actId="20577"/>
        <pc:sldMkLst>
          <pc:docMk/>
          <pc:sldMk cId="1522171109" sldId="372"/>
        </pc:sldMkLst>
        <pc:spChg chg="mod">
          <ac:chgData name="Sara Malakoff" userId="1b880158-51be-4e2e-a40c-657df873ba37" providerId="ADAL" clId="{F5B8E2C5-EC9E-4707-A998-52FDE70636D6}" dt="2024-02-07T19:33:39.928" v="621" actId="20577"/>
          <ac:spMkLst>
            <pc:docMk/>
            <pc:sldMk cId="1522171109" sldId="372"/>
            <ac:spMk id="5" creationId="{00000000-0000-0000-0000-000000000000}"/>
          </ac:spMkLst>
        </pc:spChg>
      </pc:sldChg>
      <pc:sldChg chg="modSp mod">
        <pc:chgData name="Sara Malakoff" userId="1b880158-51be-4e2e-a40c-657df873ba37" providerId="ADAL" clId="{F5B8E2C5-EC9E-4707-A998-52FDE70636D6}" dt="2024-02-07T19:40:35.065" v="629" actId="20577"/>
        <pc:sldMkLst>
          <pc:docMk/>
          <pc:sldMk cId="4125590643" sldId="373"/>
        </pc:sldMkLst>
        <pc:spChg chg="mod">
          <ac:chgData name="Sara Malakoff" userId="1b880158-51be-4e2e-a40c-657df873ba37" providerId="ADAL" clId="{F5B8E2C5-EC9E-4707-A998-52FDE70636D6}" dt="2024-02-07T19:40:35.065" v="629" actId="20577"/>
          <ac:spMkLst>
            <pc:docMk/>
            <pc:sldMk cId="4125590643" sldId="373"/>
            <ac:spMk id="5" creationId="{00000000-0000-0000-0000-000000000000}"/>
          </ac:spMkLst>
        </pc:spChg>
      </pc:sldChg>
      <pc:sldChg chg="modSp mod">
        <pc:chgData name="Sara Malakoff" userId="1b880158-51be-4e2e-a40c-657df873ba37" providerId="ADAL" clId="{F5B8E2C5-EC9E-4707-A998-52FDE70636D6}" dt="2024-02-07T19:43:46.842" v="760" actId="20577"/>
        <pc:sldMkLst>
          <pc:docMk/>
          <pc:sldMk cId="2575141508" sldId="374"/>
        </pc:sldMkLst>
        <pc:spChg chg="mod">
          <ac:chgData name="Sara Malakoff" userId="1b880158-51be-4e2e-a40c-657df873ba37" providerId="ADAL" clId="{F5B8E2C5-EC9E-4707-A998-52FDE70636D6}" dt="2024-02-07T19:43:46.842" v="760" actId="20577"/>
          <ac:spMkLst>
            <pc:docMk/>
            <pc:sldMk cId="2575141508" sldId="374"/>
            <ac:spMk id="5" creationId="{00000000-0000-0000-0000-000000000000}"/>
          </ac:spMkLst>
        </pc:spChg>
      </pc:sldChg>
      <pc:sldChg chg="modSp mod">
        <pc:chgData name="Sara Malakoff" userId="1b880158-51be-4e2e-a40c-657df873ba37" providerId="ADAL" clId="{F5B8E2C5-EC9E-4707-A998-52FDE70636D6}" dt="2024-02-07T19:46:21.467" v="783" actId="20577"/>
        <pc:sldMkLst>
          <pc:docMk/>
          <pc:sldMk cId="4262850292" sldId="376"/>
        </pc:sldMkLst>
        <pc:spChg chg="mod">
          <ac:chgData name="Sara Malakoff" userId="1b880158-51be-4e2e-a40c-657df873ba37" providerId="ADAL" clId="{F5B8E2C5-EC9E-4707-A998-52FDE70636D6}" dt="2024-02-07T19:46:21.467" v="783" actId="20577"/>
          <ac:spMkLst>
            <pc:docMk/>
            <pc:sldMk cId="4262850292" sldId="376"/>
            <ac:spMk id="5" creationId="{00000000-0000-0000-0000-000000000000}"/>
          </ac:spMkLst>
        </pc:spChg>
      </pc:sldChg>
      <pc:sldChg chg="modSp mod">
        <pc:chgData name="Sara Malakoff" userId="1b880158-51be-4e2e-a40c-657df873ba37" providerId="ADAL" clId="{F5B8E2C5-EC9E-4707-A998-52FDE70636D6}" dt="2024-02-07T19:47:59.510" v="787" actId="20577"/>
        <pc:sldMkLst>
          <pc:docMk/>
          <pc:sldMk cId="930146816" sldId="377"/>
        </pc:sldMkLst>
        <pc:spChg chg="mod">
          <ac:chgData name="Sara Malakoff" userId="1b880158-51be-4e2e-a40c-657df873ba37" providerId="ADAL" clId="{F5B8E2C5-EC9E-4707-A998-52FDE70636D6}" dt="2024-02-07T19:47:59.510" v="787" actId="20577"/>
          <ac:spMkLst>
            <pc:docMk/>
            <pc:sldMk cId="930146816" sldId="377"/>
            <ac:spMk id="5" creationId="{00000000-0000-0000-0000-000000000000}"/>
          </ac:spMkLst>
        </pc:spChg>
      </pc:sldChg>
      <pc:sldChg chg="modSp mod">
        <pc:chgData name="Sara Malakoff" userId="1b880158-51be-4e2e-a40c-657df873ba37" providerId="ADAL" clId="{F5B8E2C5-EC9E-4707-A998-52FDE70636D6}" dt="2024-02-07T19:56:33.889" v="793" actId="20577"/>
        <pc:sldMkLst>
          <pc:docMk/>
          <pc:sldMk cId="3077528256" sldId="378"/>
        </pc:sldMkLst>
        <pc:spChg chg="mod">
          <ac:chgData name="Sara Malakoff" userId="1b880158-51be-4e2e-a40c-657df873ba37" providerId="ADAL" clId="{F5B8E2C5-EC9E-4707-A998-52FDE70636D6}" dt="2024-02-07T19:56:33.889" v="793" actId="20577"/>
          <ac:spMkLst>
            <pc:docMk/>
            <pc:sldMk cId="3077528256" sldId="378"/>
            <ac:spMk id="4" creationId="{43114CCF-EA50-AC5B-788F-24759864EE3A}"/>
          </ac:spMkLst>
        </pc:spChg>
      </pc:sldChg>
      <pc:sldChg chg="modSp mod">
        <pc:chgData name="Sara Malakoff" userId="1b880158-51be-4e2e-a40c-657df873ba37" providerId="ADAL" clId="{F5B8E2C5-EC9E-4707-A998-52FDE70636D6}" dt="2024-02-07T21:19:15.111" v="865" actId="20577"/>
        <pc:sldMkLst>
          <pc:docMk/>
          <pc:sldMk cId="4075823910" sldId="380"/>
        </pc:sldMkLst>
        <pc:spChg chg="mod">
          <ac:chgData name="Sara Malakoff" userId="1b880158-51be-4e2e-a40c-657df873ba37" providerId="ADAL" clId="{F5B8E2C5-EC9E-4707-A998-52FDE70636D6}" dt="2024-02-07T21:19:15.111" v="865" actId="20577"/>
          <ac:spMkLst>
            <pc:docMk/>
            <pc:sldMk cId="4075823910" sldId="380"/>
            <ac:spMk id="4" creationId="{43114CCF-EA50-AC5B-788F-24759864EE3A}"/>
          </ac:spMkLst>
        </pc:spChg>
      </pc:sldChg>
      <pc:sldChg chg="modSp mod">
        <pc:chgData name="Sara Malakoff" userId="1b880158-51be-4e2e-a40c-657df873ba37" providerId="ADAL" clId="{F5B8E2C5-EC9E-4707-A998-52FDE70636D6}" dt="2024-02-07T17:50:33.096" v="249" actId="20577"/>
        <pc:sldMkLst>
          <pc:docMk/>
          <pc:sldMk cId="2383917432" sldId="381"/>
        </pc:sldMkLst>
        <pc:spChg chg="mod">
          <ac:chgData name="Sara Malakoff" userId="1b880158-51be-4e2e-a40c-657df873ba37" providerId="ADAL" clId="{F5B8E2C5-EC9E-4707-A998-52FDE70636D6}" dt="2024-02-07T17:50:33.096" v="249" actId="20577"/>
          <ac:spMkLst>
            <pc:docMk/>
            <pc:sldMk cId="2383917432" sldId="381"/>
            <ac:spMk id="4" creationId="{43114CCF-EA50-AC5B-788F-24759864EE3A}"/>
          </ac:spMkLst>
        </pc:spChg>
      </pc:sldChg>
    </pc:docChg>
  </pc:docChgLst>
  <pc:docChgLst>
    <pc:chgData name="Amy Agarwal" userId="5e5efb22-f956-43f6-af2a-d8069f8c9622" providerId="ADAL" clId="{A9D322C7-EFD6-8248-8246-06CF8F8F3AD6}"/>
    <pc:docChg chg="undo custSel modSld">
      <pc:chgData name="Amy Agarwal" userId="5e5efb22-f956-43f6-af2a-d8069f8c9622" providerId="ADAL" clId="{A9D322C7-EFD6-8248-8246-06CF8F8F3AD6}" dt="2024-04-02T16:03:58.425" v="656" actId="20577"/>
      <pc:docMkLst>
        <pc:docMk/>
      </pc:docMkLst>
      <pc:sldChg chg="modSp mod">
        <pc:chgData name="Amy Agarwal" userId="5e5efb22-f956-43f6-af2a-d8069f8c9622" providerId="ADAL" clId="{A9D322C7-EFD6-8248-8246-06CF8F8F3AD6}" dt="2024-04-02T15:27:43.593" v="14" actId="1076"/>
        <pc:sldMkLst>
          <pc:docMk/>
          <pc:sldMk cId="3140156242" sldId="314"/>
        </pc:sldMkLst>
        <pc:spChg chg="mod">
          <ac:chgData name="Amy Agarwal" userId="5e5efb22-f956-43f6-af2a-d8069f8c9622" providerId="ADAL" clId="{A9D322C7-EFD6-8248-8246-06CF8F8F3AD6}" dt="2024-04-02T15:27:43.593" v="14" actId="1076"/>
          <ac:spMkLst>
            <pc:docMk/>
            <pc:sldMk cId="3140156242" sldId="314"/>
            <ac:spMk id="5" creationId="{00000000-0000-0000-0000-000000000000}"/>
          </ac:spMkLst>
        </pc:spChg>
      </pc:sldChg>
      <pc:sldChg chg="modSp mod delCm">
        <pc:chgData name="Amy Agarwal" userId="5e5efb22-f956-43f6-af2a-d8069f8c9622" providerId="ADAL" clId="{A9D322C7-EFD6-8248-8246-06CF8F8F3AD6}" dt="2024-04-02T15:28:04.411" v="16" actId="1076"/>
        <pc:sldMkLst>
          <pc:docMk/>
          <pc:sldMk cId="3611735358" sldId="316"/>
        </pc:sldMkLst>
        <pc:spChg chg="mod">
          <ac:chgData name="Amy Agarwal" userId="5e5efb22-f956-43f6-af2a-d8069f8c9622" providerId="ADAL" clId="{A9D322C7-EFD6-8248-8246-06CF8F8F3AD6}" dt="2024-04-02T15:28:04.411" v="16" actId="1076"/>
          <ac:spMkLst>
            <pc:docMk/>
            <pc:sldMk cId="3611735358" sldId="316"/>
            <ac:spMk id="5" creationId="{00000000-0000-0000-0000-000000000000}"/>
          </ac:spMkLst>
        </pc:spChg>
        <pc:extLst>
          <p:ext xmlns:p="http://schemas.openxmlformats.org/presentationml/2006/main" uri="{D6D511B9-2390-475A-947B-AFAB55BFBCF1}">
            <pc226:cmChg xmlns:pc226="http://schemas.microsoft.com/office/powerpoint/2022/06/main/command" chg="del">
              <pc226:chgData name="Amy Agarwal" userId="5e5efb22-f956-43f6-af2a-d8069f8c9622" providerId="ADAL" clId="{A9D322C7-EFD6-8248-8246-06CF8F8F3AD6}" dt="2024-04-02T15:27:15.748" v="13"/>
              <pc2:cmMkLst xmlns:pc2="http://schemas.microsoft.com/office/powerpoint/2019/9/main/command">
                <pc:docMk/>
                <pc:sldMk cId="3611735358" sldId="316"/>
                <pc2:cmMk id="{0405018A-B4AB-4111-97AE-5025B6522062}"/>
              </pc2:cmMkLst>
            </pc226:cmChg>
          </p:ext>
        </pc:extLst>
      </pc:sldChg>
      <pc:sldChg chg="modSp mod">
        <pc:chgData name="Amy Agarwal" userId="5e5efb22-f956-43f6-af2a-d8069f8c9622" providerId="ADAL" clId="{A9D322C7-EFD6-8248-8246-06CF8F8F3AD6}" dt="2024-04-02T15:49:18.995" v="519" actId="1076"/>
        <pc:sldMkLst>
          <pc:docMk/>
          <pc:sldMk cId="4189891799" sldId="317"/>
        </pc:sldMkLst>
        <pc:spChg chg="mod">
          <ac:chgData name="Amy Agarwal" userId="5e5efb22-f956-43f6-af2a-d8069f8c9622" providerId="ADAL" clId="{A9D322C7-EFD6-8248-8246-06CF8F8F3AD6}" dt="2024-04-02T15:49:18.995" v="519" actId="1076"/>
          <ac:spMkLst>
            <pc:docMk/>
            <pc:sldMk cId="4189891799" sldId="317"/>
            <ac:spMk id="5" creationId="{00000000-0000-0000-0000-000000000000}"/>
          </ac:spMkLst>
        </pc:spChg>
      </pc:sldChg>
      <pc:sldChg chg="modSp mod delCm modCm">
        <pc:chgData name="Amy Agarwal" userId="5e5efb22-f956-43f6-af2a-d8069f8c9622" providerId="ADAL" clId="{A9D322C7-EFD6-8248-8246-06CF8F8F3AD6}" dt="2024-04-02T15:36:42.703" v="275" actId="403"/>
        <pc:sldMkLst>
          <pc:docMk/>
          <pc:sldMk cId="4000584011" sldId="329"/>
        </pc:sldMkLst>
        <pc:spChg chg="mod">
          <ac:chgData name="Amy Agarwal" userId="5e5efb22-f956-43f6-af2a-d8069f8c9622" providerId="ADAL" clId="{A9D322C7-EFD6-8248-8246-06CF8F8F3AD6}" dt="2024-04-02T15:36:42.703" v="275" actId="403"/>
          <ac:spMkLst>
            <pc:docMk/>
            <pc:sldMk cId="4000584011" sldId="329"/>
            <ac:spMk id="5" creationId="{00000000-0000-0000-0000-000000000000}"/>
          </ac:spMkLst>
        </pc:spChg>
        <pc:extLst>
          <p:ext xmlns:p="http://schemas.openxmlformats.org/presentationml/2006/main" uri="{D6D511B9-2390-475A-947B-AFAB55BFBCF1}">
            <pc226:cmChg xmlns:pc226="http://schemas.microsoft.com/office/powerpoint/2022/06/main/command" chg="del mod modRxn">
              <pc226:chgData name="Amy Agarwal" userId="5e5efb22-f956-43f6-af2a-d8069f8c9622" providerId="ADAL" clId="{A9D322C7-EFD6-8248-8246-06CF8F8F3AD6}" dt="2024-04-02T15:36:06.678" v="273"/>
              <pc2:cmMkLst xmlns:pc2="http://schemas.microsoft.com/office/powerpoint/2019/9/main/command">
                <pc:docMk/>
                <pc:sldMk cId="4000584011" sldId="329"/>
                <pc2:cmMk id="{E1111698-F703-49E0-8105-9614CE637840}"/>
              </pc2:cmMkLst>
            </pc226:cmChg>
          </p:ext>
        </pc:extLst>
      </pc:sldChg>
      <pc:sldChg chg="modSp mod delCm">
        <pc:chgData name="Amy Agarwal" userId="5e5efb22-f956-43f6-af2a-d8069f8c9622" providerId="ADAL" clId="{A9D322C7-EFD6-8248-8246-06CF8F8F3AD6}" dt="2024-04-02T15:48:39.366" v="517" actId="1076"/>
        <pc:sldMkLst>
          <pc:docMk/>
          <pc:sldMk cId="2783547099" sldId="330"/>
        </pc:sldMkLst>
        <pc:spChg chg="mod">
          <ac:chgData name="Amy Agarwal" userId="5e5efb22-f956-43f6-af2a-d8069f8c9622" providerId="ADAL" clId="{A9D322C7-EFD6-8248-8246-06CF8F8F3AD6}" dt="2024-04-02T15:48:39.366" v="517" actId="1076"/>
          <ac:spMkLst>
            <pc:docMk/>
            <pc:sldMk cId="2783547099" sldId="330"/>
            <ac:spMk id="5" creationId="{00000000-0000-0000-0000-000000000000}"/>
          </ac:spMkLst>
        </pc:spChg>
        <pc:extLst>
          <p:ext xmlns:p="http://schemas.openxmlformats.org/presentationml/2006/main" uri="{D6D511B9-2390-475A-947B-AFAB55BFBCF1}">
            <pc226:cmChg xmlns:pc226="http://schemas.microsoft.com/office/powerpoint/2022/06/main/command" chg="del">
              <pc226:chgData name="Amy Agarwal" userId="5e5efb22-f956-43f6-af2a-d8069f8c9622" providerId="ADAL" clId="{A9D322C7-EFD6-8248-8246-06CF8F8F3AD6}" dt="2024-04-02T15:48:25.009" v="515"/>
              <pc2:cmMkLst xmlns:pc2="http://schemas.microsoft.com/office/powerpoint/2019/9/main/command">
                <pc:docMk/>
                <pc:sldMk cId="2783547099" sldId="330"/>
                <pc2:cmMk id="{167F63EC-C849-44B0-92D6-943E050CCF39}"/>
              </pc2:cmMkLst>
            </pc226:cmChg>
          </p:ext>
        </pc:extLst>
      </pc:sldChg>
      <pc:sldChg chg="modSp mod delCm">
        <pc:chgData name="Amy Agarwal" userId="5e5efb22-f956-43f6-af2a-d8069f8c9622" providerId="ADAL" clId="{A9D322C7-EFD6-8248-8246-06CF8F8F3AD6}" dt="2024-04-02T15:27:54.967" v="15" actId="1076"/>
        <pc:sldMkLst>
          <pc:docMk/>
          <pc:sldMk cId="2795717609" sldId="350"/>
        </pc:sldMkLst>
        <pc:spChg chg="mod">
          <ac:chgData name="Amy Agarwal" userId="5e5efb22-f956-43f6-af2a-d8069f8c9622" providerId="ADAL" clId="{A9D322C7-EFD6-8248-8246-06CF8F8F3AD6}" dt="2024-04-02T15:27:54.967" v="15" actId="1076"/>
          <ac:spMkLst>
            <pc:docMk/>
            <pc:sldMk cId="2795717609" sldId="350"/>
            <ac:spMk id="5" creationId="{00000000-0000-0000-0000-000000000000}"/>
          </ac:spMkLst>
        </pc:spChg>
        <pc:extLst>
          <p:ext xmlns:p="http://schemas.openxmlformats.org/presentationml/2006/main" uri="{D6D511B9-2390-475A-947B-AFAB55BFBCF1}">
            <pc226:cmChg xmlns:pc226="http://schemas.microsoft.com/office/powerpoint/2022/06/main/command" chg="del">
              <pc226:chgData name="Amy Agarwal" userId="5e5efb22-f956-43f6-af2a-d8069f8c9622" providerId="ADAL" clId="{A9D322C7-EFD6-8248-8246-06CF8F8F3AD6}" dt="2024-04-02T15:26:44.856" v="12"/>
              <pc2:cmMkLst xmlns:pc2="http://schemas.microsoft.com/office/powerpoint/2019/9/main/command">
                <pc:docMk/>
                <pc:sldMk cId="2795717609" sldId="350"/>
                <pc2:cmMk id="{B8715DA2-754D-493D-8322-746F187607D8}"/>
              </pc2:cmMkLst>
            </pc226:cmChg>
          </p:ext>
        </pc:extLst>
      </pc:sldChg>
      <pc:sldChg chg="modSp mod delCm">
        <pc:chgData name="Amy Agarwal" userId="5e5efb22-f956-43f6-af2a-d8069f8c9622" providerId="ADAL" clId="{A9D322C7-EFD6-8248-8246-06CF8F8F3AD6}" dt="2024-04-02T15:29:08.195" v="33" actId="20577"/>
        <pc:sldMkLst>
          <pc:docMk/>
          <pc:sldMk cId="1448501934" sldId="352"/>
        </pc:sldMkLst>
        <pc:spChg chg="mod">
          <ac:chgData name="Amy Agarwal" userId="5e5efb22-f956-43f6-af2a-d8069f8c9622" providerId="ADAL" clId="{A9D322C7-EFD6-8248-8246-06CF8F8F3AD6}" dt="2024-04-02T15:29:08.195" v="33" actId="20577"/>
          <ac:spMkLst>
            <pc:docMk/>
            <pc:sldMk cId="1448501934" sldId="352"/>
            <ac:spMk id="5" creationId="{00000000-0000-0000-0000-000000000000}"/>
          </ac:spMkLst>
        </pc:spChg>
        <pc:extLst>
          <p:ext xmlns:p="http://schemas.openxmlformats.org/presentationml/2006/main" uri="{D6D511B9-2390-475A-947B-AFAB55BFBCF1}">
            <pc226:cmChg xmlns:pc226="http://schemas.microsoft.com/office/powerpoint/2022/06/main/command" chg="del">
              <pc226:chgData name="Amy Agarwal" userId="5e5efb22-f956-43f6-af2a-d8069f8c9622" providerId="ADAL" clId="{A9D322C7-EFD6-8248-8246-06CF8F8F3AD6}" dt="2024-04-02T15:28:30.141" v="18"/>
              <pc2:cmMkLst xmlns:pc2="http://schemas.microsoft.com/office/powerpoint/2019/9/main/command">
                <pc:docMk/>
                <pc:sldMk cId="1448501934" sldId="352"/>
                <pc2:cmMk id="{FEBD9BC8-D7E1-4FAA-9370-ED9476F719FB}"/>
              </pc2:cmMkLst>
            </pc226:cmChg>
          </p:ext>
        </pc:extLst>
      </pc:sldChg>
      <pc:sldChg chg="modSp mod delCm">
        <pc:chgData name="Amy Agarwal" userId="5e5efb22-f956-43f6-af2a-d8069f8c9622" providerId="ADAL" clId="{A9D322C7-EFD6-8248-8246-06CF8F8F3AD6}" dt="2024-04-02T15:30:54.925" v="212" actId="20577"/>
        <pc:sldMkLst>
          <pc:docMk/>
          <pc:sldMk cId="2298176466" sldId="353"/>
        </pc:sldMkLst>
        <pc:spChg chg="mod">
          <ac:chgData name="Amy Agarwal" userId="5e5efb22-f956-43f6-af2a-d8069f8c9622" providerId="ADAL" clId="{A9D322C7-EFD6-8248-8246-06CF8F8F3AD6}" dt="2024-04-02T15:30:54.925" v="212" actId="20577"/>
          <ac:spMkLst>
            <pc:docMk/>
            <pc:sldMk cId="2298176466" sldId="353"/>
            <ac:spMk id="5" creationId="{00000000-0000-0000-0000-000000000000}"/>
          </ac:spMkLst>
        </pc:spChg>
        <pc:extLst>
          <p:ext xmlns:p="http://schemas.openxmlformats.org/presentationml/2006/main" uri="{D6D511B9-2390-475A-947B-AFAB55BFBCF1}">
            <pc226:cmChg xmlns:pc226="http://schemas.microsoft.com/office/powerpoint/2022/06/main/command" chg="del">
              <pc226:chgData name="Amy Agarwal" userId="5e5efb22-f956-43f6-af2a-d8069f8c9622" providerId="ADAL" clId="{A9D322C7-EFD6-8248-8246-06CF8F8F3AD6}" dt="2024-04-02T15:30:26.407" v="205"/>
              <pc2:cmMkLst xmlns:pc2="http://schemas.microsoft.com/office/powerpoint/2019/9/main/command">
                <pc:docMk/>
                <pc:sldMk cId="2298176466" sldId="353"/>
                <pc2:cmMk id="{1F41AFFD-C254-4189-A610-EA4C2DF6E361}"/>
              </pc2:cmMkLst>
            </pc226:cmChg>
          </p:ext>
        </pc:extLst>
      </pc:sldChg>
      <pc:sldChg chg="addSp delSp modSp mod delCm modCm">
        <pc:chgData name="Amy Agarwal" userId="5e5efb22-f956-43f6-af2a-d8069f8c9622" providerId="ADAL" clId="{A9D322C7-EFD6-8248-8246-06CF8F8F3AD6}" dt="2024-04-02T15:31:54.189" v="218"/>
        <pc:sldMkLst>
          <pc:docMk/>
          <pc:sldMk cId="4019500938" sldId="354"/>
        </pc:sldMkLst>
        <pc:picChg chg="del">
          <ac:chgData name="Amy Agarwal" userId="5e5efb22-f956-43f6-af2a-d8069f8c9622" providerId="ADAL" clId="{A9D322C7-EFD6-8248-8246-06CF8F8F3AD6}" dt="2024-04-02T15:31:27.285" v="213" actId="478"/>
          <ac:picMkLst>
            <pc:docMk/>
            <pc:sldMk cId="4019500938" sldId="354"/>
            <ac:picMk id="3" creationId="{212362D9-8A72-33F5-BEC9-AB28A3D4C3E3}"/>
          </ac:picMkLst>
        </pc:picChg>
        <pc:picChg chg="add mod">
          <ac:chgData name="Amy Agarwal" userId="5e5efb22-f956-43f6-af2a-d8069f8c9622" providerId="ADAL" clId="{A9D322C7-EFD6-8248-8246-06CF8F8F3AD6}" dt="2024-04-02T15:31:49.039" v="217" actId="14100"/>
          <ac:picMkLst>
            <pc:docMk/>
            <pc:sldMk cId="4019500938" sldId="354"/>
            <ac:picMk id="4" creationId="{9C532666-749A-0466-CC5E-F578F5A8E509}"/>
          </ac:picMkLst>
        </pc:picChg>
        <pc:extLst>
          <p:ext xmlns:p="http://schemas.openxmlformats.org/presentationml/2006/main" uri="{D6D511B9-2390-475A-947B-AFAB55BFBCF1}">
            <pc226:cmChg xmlns:pc226="http://schemas.microsoft.com/office/powerpoint/2022/06/main/command" chg="del mod">
              <pc226:chgData name="Amy Agarwal" userId="5e5efb22-f956-43f6-af2a-d8069f8c9622" providerId="ADAL" clId="{A9D322C7-EFD6-8248-8246-06CF8F8F3AD6}" dt="2024-04-02T15:31:54.189" v="218"/>
              <pc2:cmMkLst xmlns:pc2="http://schemas.microsoft.com/office/powerpoint/2019/9/main/command">
                <pc:docMk/>
                <pc:sldMk cId="4019500938" sldId="354"/>
                <pc2:cmMk id="{4AD28A38-912D-4C7C-B3BA-388F428E0C94}"/>
              </pc2:cmMkLst>
            </pc226:cmChg>
          </p:ext>
        </pc:extLst>
      </pc:sldChg>
      <pc:sldChg chg="modSp mod delCm">
        <pc:chgData name="Amy Agarwal" userId="5e5efb22-f956-43f6-af2a-d8069f8c9622" providerId="ADAL" clId="{A9D322C7-EFD6-8248-8246-06CF8F8F3AD6}" dt="2024-04-02T15:35:34.994" v="269" actId="20577"/>
        <pc:sldMkLst>
          <pc:docMk/>
          <pc:sldMk cId="3957750660" sldId="355"/>
        </pc:sldMkLst>
        <pc:spChg chg="mod">
          <ac:chgData name="Amy Agarwal" userId="5e5efb22-f956-43f6-af2a-d8069f8c9622" providerId="ADAL" clId="{A9D322C7-EFD6-8248-8246-06CF8F8F3AD6}" dt="2024-04-02T15:35:34.994" v="269" actId="20577"/>
          <ac:spMkLst>
            <pc:docMk/>
            <pc:sldMk cId="3957750660" sldId="355"/>
            <ac:spMk id="3" creationId="{073988DC-7EC5-35CE-C841-5924151A57D1}"/>
          </ac:spMkLst>
        </pc:spChg>
        <pc:spChg chg="mod">
          <ac:chgData name="Amy Agarwal" userId="5e5efb22-f956-43f6-af2a-d8069f8c9622" providerId="ADAL" clId="{A9D322C7-EFD6-8248-8246-06CF8F8F3AD6}" dt="2024-04-02T15:32:48.630" v="221" actId="20577"/>
          <ac:spMkLst>
            <pc:docMk/>
            <pc:sldMk cId="3957750660" sldId="355"/>
            <ac:spMk id="4" creationId="{8E7236D9-A658-2C14-24CB-5C05E04ED596}"/>
          </ac:spMkLst>
        </pc:spChg>
        <pc:extLst>
          <p:ext xmlns:p="http://schemas.openxmlformats.org/presentationml/2006/main" uri="{D6D511B9-2390-475A-947B-AFAB55BFBCF1}">
            <pc226:cmChg xmlns:pc226="http://schemas.microsoft.com/office/powerpoint/2022/06/main/command" chg="del">
              <pc226:chgData name="Amy Agarwal" userId="5e5efb22-f956-43f6-af2a-d8069f8c9622" providerId="ADAL" clId="{A9D322C7-EFD6-8248-8246-06CF8F8F3AD6}" dt="2024-04-02T15:34:29.816" v="235"/>
              <pc2:cmMkLst xmlns:pc2="http://schemas.microsoft.com/office/powerpoint/2019/9/main/command">
                <pc:docMk/>
                <pc:sldMk cId="3957750660" sldId="355"/>
                <pc2:cmMk id="{BAEA830A-946C-444D-B43C-6EBE76B87A94}"/>
              </pc2:cmMkLst>
            </pc226:cmChg>
          </p:ext>
        </pc:extLst>
      </pc:sldChg>
      <pc:sldChg chg="modSp mod delCm">
        <pc:chgData name="Amy Agarwal" userId="5e5efb22-f956-43f6-af2a-d8069f8c9622" providerId="ADAL" clId="{A9D322C7-EFD6-8248-8246-06CF8F8F3AD6}" dt="2024-04-02T15:42:21.249" v="367"/>
        <pc:sldMkLst>
          <pc:docMk/>
          <pc:sldMk cId="3863917794" sldId="356"/>
        </pc:sldMkLst>
        <pc:spChg chg="mod">
          <ac:chgData name="Amy Agarwal" userId="5e5efb22-f956-43f6-af2a-d8069f8c9622" providerId="ADAL" clId="{A9D322C7-EFD6-8248-8246-06CF8F8F3AD6}" dt="2024-04-02T15:42:09.601" v="366" actId="20577"/>
          <ac:spMkLst>
            <pc:docMk/>
            <pc:sldMk cId="3863917794" sldId="356"/>
            <ac:spMk id="2" creationId="{6BAB3CF5-A82F-96E0-DCAF-8055B6ECDF87}"/>
          </ac:spMkLst>
        </pc:spChg>
        <pc:extLst>
          <p:ext xmlns:p="http://schemas.openxmlformats.org/presentationml/2006/main" uri="{D6D511B9-2390-475A-947B-AFAB55BFBCF1}">
            <pc226:cmChg xmlns:pc226="http://schemas.microsoft.com/office/powerpoint/2022/06/main/command" chg="del">
              <pc226:chgData name="Amy Agarwal" userId="5e5efb22-f956-43f6-af2a-d8069f8c9622" providerId="ADAL" clId="{A9D322C7-EFD6-8248-8246-06CF8F8F3AD6}" dt="2024-04-02T15:42:21.249" v="367"/>
              <pc2:cmMkLst xmlns:pc2="http://schemas.microsoft.com/office/powerpoint/2019/9/main/command">
                <pc:docMk/>
                <pc:sldMk cId="3863917794" sldId="356"/>
                <pc2:cmMk id="{2FD576DB-288E-464B-BADD-C615DBCB2A51}"/>
              </pc2:cmMkLst>
            </pc226:cmChg>
          </p:ext>
        </pc:extLst>
      </pc:sldChg>
      <pc:sldChg chg="modSp mod">
        <pc:chgData name="Amy Agarwal" userId="5e5efb22-f956-43f6-af2a-d8069f8c9622" providerId="ADAL" clId="{A9D322C7-EFD6-8248-8246-06CF8F8F3AD6}" dt="2024-04-02T15:37:57.244" v="302" actId="6549"/>
        <pc:sldMkLst>
          <pc:docMk/>
          <pc:sldMk cId="3019848548" sldId="357"/>
        </pc:sldMkLst>
        <pc:spChg chg="mod">
          <ac:chgData name="Amy Agarwal" userId="5e5efb22-f956-43f6-af2a-d8069f8c9622" providerId="ADAL" clId="{A9D322C7-EFD6-8248-8246-06CF8F8F3AD6}" dt="2024-04-02T15:37:57.244" v="302" actId="6549"/>
          <ac:spMkLst>
            <pc:docMk/>
            <pc:sldMk cId="3019848548" sldId="357"/>
            <ac:spMk id="5" creationId="{00000000-0000-0000-0000-000000000000}"/>
          </ac:spMkLst>
        </pc:spChg>
      </pc:sldChg>
      <pc:sldChg chg="modSp mod delCm">
        <pc:chgData name="Amy Agarwal" userId="5e5efb22-f956-43f6-af2a-d8069f8c9622" providerId="ADAL" clId="{A9D322C7-EFD6-8248-8246-06CF8F8F3AD6}" dt="2024-04-02T15:41:41.486" v="362" actId="1076"/>
        <pc:sldMkLst>
          <pc:docMk/>
          <pc:sldMk cId="182534980" sldId="358"/>
        </pc:sldMkLst>
        <pc:spChg chg="mod">
          <ac:chgData name="Amy Agarwal" userId="5e5efb22-f956-43f6-af2a-d8069f8c9622" providerId="ADAL" clId="{A9D322C7-EFD6-8248-8246-06CF8F8F3AD6}" dt="2024-04-02T15:41:41.486" v="362" actId="1076"/>
          <ac:spMkLst>
            <pc:docMk/>
            <pc:sldMk cId="182534980" sldId="358"/>
            <ac:spMk id="5" creationId="{00000000-0000-0000-0000-000000000000}"/>
          </ac:spMkLst>
        </pc:spChg>
        <pc:spChg chg="mod">
          <ac:chgData name="Amy Agarwal" userId="5e5efb22-f956-43f6-af2a-d8069f8c9622" providerId="ADAL" clId="{A9D322C7-EFD6-8248-8246-06CF8F8F3AD6}" dt="2024-04-02T15:39:46.352" v="331" actId="113"/>
          <ac:spMkLst>
            <pc:docMk/>
            <pc:sldMk cId="182534980" sldId="358"/>
            <ac:spMk id="6" creationId="{331293EC-3F34-8A8A-A2BB-9ABE7B5DB809}"/>
          </ac:spMkLst>
        </pc:spChg>
        <pc:extLst>
          <p:ext xmlns:p="http://schemas.openxmlformats.org/presentationml/2006/main" uri="{D6D511B9-2390-475A-947B-AFAB55BFBCF1}">
            <pc226:cmChg xmlns:pc226="http://schemas.microsoft.com/office/powerpoint/2022/06/main/command" chg="del">
              <pc226:chgData name="Amy Agarwal" userId="5e5efb22-f956-43f6-af2a-d8069f8c9622" providerId="ADAL" clId="{A9D322C7-EFD6-8248-8246-06CF8F8F3AD6}" dt="2024-04-02T15:39:27.742" v="327"/>
              <pc2:cmMkLst xmlns:pc2="http://schemas.microsoft.com/office/powerpoint/2019/9/main/command">
                <pc:docMk/>
                <pc:sldMk cId="182534980" sldId="358"/>
                <pc2:cmMk id="{73F7A052-BF07-4546-972D-691261F3E824}"/>
              </pc2:cmMkLst>
            </pc226:cmChg>
            <pc226:cmChg xmlns:pc226="http://schemas.microsoft.com/office/powerpoint/2022/06/main/command" chg="del">
              <pc226:chgData name="Amy Agarwal" userId="5e5efb22-f956-43f6-af2a-d8069f8c9622" providerId="ADAL" clId="{A9D322C7-EFD6-8248-8246-06CF8F8F3AD6}" dt="2024-04-02T15:39:25.923" v="326"/>
              <pc2:cmMkLst xmlns:pc2="http://schemas.microsoft.com/office/powerpoint/2019/9/main/command">
                <pc:docMk/>
                <pc:sldMk cId="182534980" sldId="358"/>
                <pc2:cmMk id="{F1B44680-D50C-4E45-9A7E-2686237DE6E5}"/>
              </pc2:cmMkLst>
            </pc226:cmChg>
          </p:ext>
        </pc:extLst>
      </pc:sldChg>
      <pc:sldChg chg="modSp mod">
        <pc:chgData name="Amy Agarwal" userId="5e5efb22-f956-43f6-af2a-d8069f8c9622" providerId="ADAL" clId="{A9D322C7-EFD6-8248-8246-06CF8F8F3AD6}" dt="2024-04-02T15:41:35.820" v="361" actId="1076"/>
        <pc:sldMkLst>
          <pc:docMk/>
          <pc:sldMk cId="3286943475" sldId="359"/>
        </pc:sldMkLst>
        <pc:spChg chg="mod">
          <ac:chgData name="Amy Agarwal" userId="5e5efb22-f956-43f6-af2a-d8069f8c9622" providerId="ADAL" clId="{A9D322C7-EFD6-8248-8246-06CF8F8F3AD6}" dt="2024-04-02T15:41:35.820" v="361" actId="1076"/>
          <ac:spMkLst>
            <pc:docMk/>
            <pc:sldMk cId="3286943475" sldId="359"/>
            <ac:spMk id="5" creationId="{00000000-0000-0000-0000-000000000000}"/>
          </ac:spMkLst>
        </pc:spChg>
      </pc:sldChg>
      <pc:sldChg chg="modSp mod">
        <pc:chgData name="Amy Agarwal" userId="5e5efb22-f956-43f6-af2a-d8069f8c9622" providerId="ADAL" clId="{A9D322C7-EFD6-8248-8246-06CF8F8F3AD6}" dt="2024-04-02T15:49:16.127" v="518" actId="1076"/>
        <pc:sldMkLst>
          <pc:docMk/>
          <pc:sldMk cId="3024965344" sldId="360"/>
        </pc:sldMkLst>
        <pc:spChg chg="mod">
          <ac:chgData name="Amy Agarwal" userId="5e5efb22-f956-43f6-af2a-d8069f8c9622" providerId="ADAL" clId="{A9D322C7-EFD6-8248-8246-06CF8F8F3AD6}" dt="2024-04-02T15:49:16.127" v="518" actId="1076"/>
          <ac:spMkLst>
            <pc:docMk/>
            <pc:sldMk cId="3024965344" sldId="360"/>
            <ac:spMk id="5" creationId="{00000000-0000-0000-0000-000000000000}"/>
          </ac:spMkLst>
        </pc:spChg>
      </pc:sldChg>
      <pc:sldChg chg="modSp mod delCm">
        <pc:chgData name="Amy Agarwal" userId="5e5efb22-f956-43f6-af2a-d8069f8c9622" providerId="ADAL" clId="{A9D322C7-EFD6-8248-8246-06CF8F8F3AD6}" dt="2024-04-02T15:50:19.196" v="548" actId="6549"/>
        <pc:sldMkLst>
          <pc:docMk/>
          <pc:sldMk cId="2757390768" sldId="361"/>
        </pc:sldMkLst>
        <pc:spChg chg="mod">
          <ac:chgData name="Amy Agarwal" userId="5e5efb22-f956-43f6-af2a-d8069f8c9622" providerId="ADAL" clId="{A9D322C7-EFD6-8248-8246-06CF8F8F3AD6}" dt="2024-04-02T15:50:19.196" v="548" actId="6549"/>
          <ac:spMkLst>
            <pc:docMk/>
            <pc:sldMk cId="2757390768" sldId="361"/>
            <ac:spMk id="5" creationId="{00000000-0000-0000-0000-000000000000}"/>
          </ac:spMkLst>
        </pc:spChg>
        <pc:extLst>
          <p:ext xmlns:p="http://schemas.openxmlformats.org/presentationml/2006/main" uri="{D6D511B9-2390-475A-947B-AFAB55BFBCF1}">
            <pc226:cmChg xmlns:pc226="http://schemas.microsoft.com/office/powerpoint/2022/06/main/command" chg="del">
              <pc226:chgData name="Amy Agarwal" userId="5e5efb22-f956-43f6-af2a-d8069f8c9622" providerId="ADAL" clId="{A9D322C7-EFD6-8248-8246-06CF8F8F3AD6}" dt="2024-04-02T15:49:29.166" v="520"/>
              <pc2:cmMkLst xmlns:pc2="http://schemas.microsoft.com/office/powerpoint/2019/9/main/command">
                <pc:docMk/>
                <pc:sldMk cId="2757390768" sldId="361"/>
                <pc2:cmMk id="{E3F67B6B-2693-4E3A-8E0B-EABE6B8ACC25}"/>
              </pc2:cmMkLst>
            </pc226:cmChg>
          </p:ext>
        </pc:extLst>
      </pc:sldChg>
      <pc:sldChg chg="addSp delSp modSp mod delCm modCm">
        <pc:chgData name="Amy Agarwal" userId="5e5efb22-f956-43f6-af2a-d8069f8c9622" providerId="ADAL" clId="{A9D322C7-EFD6-8248-8246-06CF8F8F3AD6}" dt="2024-04-02T15:54:07.850" v="578" actId="1076"/>
        <pc:sldMkLst>
          <pc:docMk/>
          <pc:sldMk cId="2765605505" sldId="362"/>
        </pc:sldMkLst>
        <pc:picChg chg="add mod modCrop">
          <ac:chgData name="Amy Agarwal" userId="5e5efb22-f956-43f6-af2a-d8069f8c9622" providerId="ADAL" clId="{A9D322C7-EFD6-8248-8246-06CF8F8F3AD6}" dt="2024-04-02T15:54:07.850" v="578" actId="1076"/>
          <ac:picMkLst>
            <pc:docMk/>
            <pc:sldMk cId="2765605505" sldId="362"/>
            <ac:picMk id="3" creationId="{FE87FB3E-496F-AC5A-F1C8-CAC74824D970}"/>
          </ac:picMkLst>
        </pc:picChg>
        <pc:picChg chg="del">
          <ac:chgData name="Amy Agarwal" userId="5e5efb22-f956-43f6-af2a-d8069f8c9622" providerId="ADAL" clId="{A9D322C7-EFD6-8248-8246-06CF8F8F3AD6}" dt="2024-04-02T15:51:16.089" v="549" actId="478"/>
          <ac:picMkLst>
            <pc:docMk/>
            <pc:sldMk cId="2765605505" sldId="362"/>
            <ac:picMk id="4" creationId="{80AB3B3F-4B19-FA67-D872-ADCD46AD3133}"/>
          </ac:picMkLst>
        </pc:picChg>
        <pc:extLst>
          <p:ext xmlns:p="http://schemas.openxmlformats.org/presentationml/2006/main" uri="{D6D511B9-2390-475A-947B-AFAB55BFBCF1}">
            <pc226:cmChg xmlns:pc226="http://schemas.microsoft.com/office/powerpoint/2022/06/main/command" chg="del">
              <pc226:chgData name="Amy Agarwal" userId="5e5efb22-f956-43f6-af2a-d8069f8c9622" providerId="ADAL" clId="{A9D322C7-EFD6-8248-8246-06CF8F8F3AD6}" dt="2024-04-02T15:51:19.390" v="551"/>
              <pc2:cmMkLst xmlns:pc2="http://schemas.microsoft.com/office/powerpoint/2019/9/main/command">
                <pc:docMk/>
                <pc:sldMk cId="2765605505" sldId="362"/>
                <pc2:cmMk id="{2A815D4F-0F56-4CED-8872-0F38A399BB2F}"/>
              </pc2:cmMkLst>
            </pc226:cmChg>
            <pc226:cmChg xmlns:pc226="http://schemas.microsoft.com/office/powerpoint/2022/06/main/command" chg="del mod">
              <pc226:chgData name="Amy Agarwal" userId="5e5efb22-f956-43f6-af2a-d8069f8c9622" providerId="ADAL" clId="{A9D322C7-EFD6-8248-8246-06CF8F8F3AD6}" dt="2024-04-02T15:51:21.875" v="552"/>
              <pc2:cmMkLst xmlns:pc2="http://schemas.microsoft.com/office/powerpoint/2019/9/main/command">
                <pc:docMk/>
                <pc:sldMk cId="2765605505" sldId="362"/>
                <pc2:cmMk id="{DCC6227E-87BE-4F12-88AC-73A5B4B1ECA6}"/>
              </pc2:cmMkLst>
            </pc226:cmChg>
          </p:ext>
        </pc:extLst>
      </pc:sldChg>
      <pc:sldChg chg="addSp delSp modSp mod">
        <pc:chgData name="Amy Agarwal" userId="5e5efb22-f956-43f6-af2a-d8069f8c9622" providerId="ADAL" clId="{A9D322C7-EFD6-8248-8246-06CF8F8F3AD6}" dt="2024-04-02T15:54:04.768" v="577" actId="1076"/>
        <pc:sldMkLst>
          <pc:docMk/>
          <pc:sldMk cId="3269936523" sldId="363"/>
        </pc:sldMkLst>
        <pc:picChg chg="mod">
          <ac:chgData name="Amy Agarwal" userId="5e5efb22-f956-43f6-af2a-d8069f8c9622" providerId="ADAL" clId="{A9D322C7-EFD6-8248-8246-06CF8F8F3AD6}" dt="2024-04-02T15:54:04.768" v="577" actId="1076"/>
          <ac:picMkLst>
            <pc:docMk/>
            <pc:sldMk cId="3269936523" sldId="363"/>
            <ac:picMk id="3" creationId="{55CBFBB7-C325-B0AD-B73B-4EAE09319BAA}"/>
          </ac:picMkLst>
        </pc:picChg>
        <pc:picChg chg="del">
          <ac:chgData name="Amy Agarwal" userId="5e5efb22-f956-43f6-af2a-d8069f8c9622" providerId="ADAL" clId="{A9D322C7-EFD6-8248-8246-06CF8F8F3AD6}" dt="2024-04-02T15:52:23.885" v="562" actId="478"/>
          <ac:picMkLst>
            <pc:docMk/>
            <pc:sldMk cId="3269936523" sldId="363"/>
            <ac:picMk id="4" creationId="{4447B540-8F46-159B-D2F0-4E0314BEB63E}"/>
          </ac:picMkLst>
        </pc:picChg>
        <pc:picChg chg="add mod modCrop">
          <ac:chgData name="Amy Agarwal" userId="5e5efb22-f956-43f6-af2a-d8069f8c9622" providerId="ADAL" clId="{A9D322C7-EFD6-8248-8246-06CF8F8F3AD6}" dt="2024-04-02T15:54:04.768" v="577" actId="1076"/>
          <ac:picMkLst>
            <pc:docMk/>
            <pc:sldMk cId="3269936523" sldId="363"/>
            <ac:picMk id="5" creationId="{9D16F455-9988-D4B9-5C3E-42429FC39F3C}"/>
          </ac:picMkLst>
        </pc:picChg>
      </pc:sldChg>
      <pc:sldChg chg="addSp delSp modSp mod">
        <pc:chgData name="Amy Agarwal" userId="5e5efb22-f956-43f6-af2a-d8069f8c9622" providerId="ADAL" clId="{A9D322C7-EFD6-8248-8246-06CF8F8F3AD6}" dt="2024-04-02T15:54:41.669" v="585" actId="1035"/>
        <pc:sldMkLst>
          <pc:docMk/>
          <pc:sldMk cId="540994620" sldId="364"/>
        </pc:sldMkLst>
        <pc:picChg chg="add mod modCrop">
          <ac:chgData name="Amy Agarwal" userId="5e5efb22-f956-43f6-af2a-d8069f8c9622" providerId="ADAL" clId="{A9D322C7-EFD6-8248-8246-06CF8F8F3AD6}" dt="2024-04-02T15:54:41.669" v="585" actId="1035"/>
          <ac:picMkLst>
            <pc:docMk/>
            <pc:sldMk cId="540994620" sldId="364"/>
            <ac:picMk id="4" creationId="{705BE4EB-8F54-D53D-5918-A494EDF19611}"/>
          </ac:picMkLst>
        </pc:picChg>
        <pc:picChg chg="del">
          <ac:chgData name="Amy Agarwal" userId="5e5efb22-f956-43f6-af2a-d8069f8c9622" providerId="ADAL" clId="{A9D322C7-EFD6-8248-8246-06CF8F8F3AD6}" dt="2024-04-02T15:52:25.455" v="563" actId="478"/>
          <ac:picMkLst>
            <pc:docMk/>
            <pc:sldMk cId="540994620" sldId="364"/>
            <ac:picMk id="9" creationId="{8157D73C-01B4-09AC-A851-B95E2EF97541}"/>
          </ac:picMkLst>
        </pc:picChg>
      </pc:sldChg>
      <pc:sldChg chg="modSp mod">
        <pc:chgData name="Amy Agarwal" userId="5e5efb22-f956-43f6-af2a-d8069f8c9622" providerId="ADAL" clId="{A9D322C7-EFD6-8248-8246-06CF8F8F3AD6}" dt="2024-04-02T15:55:46.612" v="589" actId="1076"/>
        <pc:sldMkLst>
          <pc:docMk/>
          <pc:sldMk cId="3000995613" sldId="366"/>
        </pc:sldMkLst>
        <pc:spChg chg="mod">
          <ac:chgData name="Amy Agarwal" userId="5e5efb22-f956-43f6-af2a-d8069f8c9622" providerId="ADAL" clId="{A9D322C7-EFD6-8248-8246-06CF8F8F3AD6}" dt="2024-04-02T15:55:46.612" v="589" actId="1076"/>
          <ac:spMkLst>
            <pc:docMk/>
            <pc:sldMk cId="3000995613" sldId="366"/>
            <ac:spMk id="2" creationId="{6BAB3CF5-A82F-96E0-DCAF-8055B6ECDF87}"/>
          </ac:spMkLst>
        </pc:spChg>
        <pc:spChg chg="mod">
          <ac:chgData name="Amy Agarwal" userId="5e5efb22-f956-43f6-af2a-d8069f8c9622" providerId="ADAL" clId="{A9D322C7-EFD6-8248-8246-06CF8F8F3AD6}" dt="2024-04-02T15:55:41.345" v="588" actId="1076"/>
          <ac:spMkLst>
            <pc:docMk/>
            <pc:sldMk cId="3000995613" sldId="366"/>
            <ac:spMk id="5" creationId="{00000000-0000-0000-0000-000000000000}"/>
          </ac:spMkLst>
        </pc:spChg>
      </pc:sldChg>
      <pc:sldChg chg="modSp mod">
        <pc:chgData name="Amy Agarwal" userId="5e5efb22-f956-43f6-af2a-d8069f8c9622" providerId="ADAL" clId="{A9D322C7-EFD6-8248-8246-06CF8F8F3AD6}" dt="2024-04-02T15:56:11.915" v="594" actId="20577"/>
        <pc:sldMkLst>
          <pc:docMk/>
          <pc:sldMk cId="3001599229" sldId="367"/>
        </pc:sldMkLst>
        <pc:spChg chg="mod">
          <ac:chgData name="Amy Agarwal" userId="5e5efb22-f956-43f6-af2a-d8069f8c9622" providerId="ADAL" clId="{A9D322C7-EFD6-8248-8246-06CF8F8F3AD6}" dt="2024-04-02T15:56:11.915" v="594" actId="20577"/>
          <ac:spMkLst>
            <pc:docMk/>
            <pc:sldMk cId="3001599229" sldId="367"/>
            <ac:spMk id="5" creationId="{00000000-0000-0000-0000-000000000000}"/>
          </ac:spMkLst>
        </pc:spChg>
      </pc:sldChg>
      <pc:sldChg chg="modSp mod delCm modCm">
        <pc:chgData name="Amy Agarwal" userId="5e5efb22-f956-43f6-af2a-d8069f8c9622" providerId="ADAL" clId="{A9D322C7-EFD6-8248-8246-06CF8F8F3AD6}" dt="2024-04-02T15:58:31.646" v="641" actId="6549"/>
        <pc:sldMkLst>
          <pc:docMk/>
          <pc:sldMk cId="2465474702" sldId="369"/>
        </pc:sldMkLst>
        <pc:spChg chg="mod">
          <ac:chgData name="Amy Agarwal" userId="5e5efb22-f956-43f6-af2a-d8069f8c9622" providerId="ADAL" clId="{A9D322C7-EFD6-8248-8246-06CF8F8F3AD6}" dt="2024-04-02T15:58:31.646" v="641" actId="6549"/>
          <ac:spMkLst>
            <pc:docMk/>
            <pc:sldMk cId="2465474702" sldId="369"/>
            <ac:spMk id="5" creationId="{00000000-0000-0000-0000-000000000000}"/>
          </ac:spMkLst>
        </pc:spChg>
        <pc:extLst>
          <p:ext xmlns:p="http://schemas.openxmlformats.org/presentationml/2006/main" uri="{D6D511B9-2390-475A-947B-AFAB55BFBCF1}">
            <pc226:cmChg xmlns:pc226="http://schemas.microsoft.com/office/powerpoint/2022/06/main/command" chg="del">
              <pc226:chgData name="Amy Agarwal" userId="5e5efb22-f956-43f6-af2a-d8069f8c9622" providerId="ADAL" clId="{A9D322C7-EFD6-8248-8246-06CF8F8F3AD6}" dt="2024-04-02T15:56:49.544" v="595"/>
              <pc2:cmMkLst xmlns:pc2="http://schemas.microsoft.com/office/powerpoint/2019/9/main/command">
                <pc:docMk/>
                <pc:sldMk cId="2465474702" sldId="369"/>
                <pc2:cmMk id="{3CC90C33-F843-4CA1-BCB6-561447AB94C6}"/>
              </pc2:cmMkLst>
            </pc226:cmChg>
            <pc226:cmChg xmlns:pc226="http://schemas.microsoft.com/office/powerpoint/2022/06/main/command" chg="del mod">
              <pc226:chgData name="Amy Agarwal" userId="5e5efb22-f956-43f6-af2a-d8069f8c9622" providerId="ADAL" clId="{A9D322C7-EFD6-8248-8246-06CF8F8F3AD6}" dt="2024-04-02T15:57:21.140" v="634"/>
              <pc2:cmMkLst xmlns:pc2="http://schemas.microsoft.com/office/powerpoint/2019/9/main/command">
                <pc:docMk/>
                <pc:sldMk cId="2465474702" sldId="369"/>
                <pc2:cmMk id="{ABE8DB4E-704B-43FA-B73A-2E5D75B697BE}"/>
              </pc2:cmMkLst>
            </pc226:cmChg>
            <pc226:cmChg xmlns:pc226="http://schemas.microsoft.com/office/powerpoint/2022/06/main/command" chg="del mod">
              <pc226:chgData name="Amy Agarwal" userId="5e5efb22-f956-43f6-af2a-d8069f8c9622" providerId="ADAL" clId="{A9D322C7-EFD6-8248-8246-06CF8F8F3AD6}" dt="2024-04-02T15:57:45.704" v="637"/>
              <pc2:cmMkLst xmlns:pc2="http://schemas.microsoft.com/office/powerpoint/2019/9/main/command">
                <pc:docMk/>
                <pc:sldMk cId="2465474702" sldId="369"/>
                <pc2:cmMk id="{C43D7F63-337B-4DFE-B595-77E7DD7480A3}"/>
              </pc2:cmMkLst>
            </pc226:cmChg>
          </p:ext>
        </pc:extLst>
      </pc:sldChg>
      <pc:sldChg chg="modSp mod">
        <pc:chgData name="Amy Agarwal" userId="5e5efb22-f956-43f6-af2a-d8069f8c9622" providerId="ADAL" clId="{A9D322C7-EFD6-8248-8246-06CF8F8F3AD6}" dt="2024-04-02T15:58:52.419" v="645" actId="20577"/>
        <pc:sldMkLst>
          <pc:docMk/>
          <pc:sldMk cId="1580015770" sldId="370"/>
        </pc:sldMkLst>
        <pc:spChg chg="mod">
          <ac:chgData name="Amy Agarwal" userId="5e5efb22-f956-43f6-af2a-d8069f8c9622" providerId="ADAL" clId="{A9D322C7-EFD6-8248-8246-06CF8F8F3AD6}" dt="2024-04-02T15:58:52.419" v="645" actId="20577"/>
          <ac:spMkLst>
            <pc:docMk/>
            <pc:sldMk cId="1580015770" sldId="370"/>
            <ac:spMk id="5" creationId="{00000000-0000-0000-0000-000000000000}"/>
          </ac:spMkLst>
        </pc:spChg>
      </pc:sldChg>
      <pc:sldChg chg="modSp mod delCm">
        <pc:chgData name="Amy Agarwal" userId="5e5efb22-f956-43f6-af2a-d8069f8c9622" providerId="ADAL" clId="{A9D322C7-EFD6-8248-8246-06CF8F8F3AD6}" dt="2024-04-02T15:59:11.399" v="647" actId="1076"/>
        <pc:sldMkLst>
          <pc:docMk/>
          <pc:sldMk cId="4230008465" sldId="371"/>
        </pc:sldMkLst>
        <pc:spChg chg="mod">
          <ac:chgData name="Amy Agarwal" userId="5e5efb22-f956-43f6-af2a-d8069f8c9622" providerId="ADAL" clId="{A9D322C7-EFD6-8248-8246-06CF8F8F3AD6}" dt="2024-04-02T15:59:11.399" v="647" actId="1076"/>
          <ac:spMkLst>
            <pc:docMk/>
            <pc:sldMk cId="4230008465" sldId="371"/>
            <ac:spMk id="5" creationId="{00000000-0000-0000-0000-000000000000}"/>
          </ac:spMkLst>
        </pc:spChg>
        <pc:extLst>
          <p:ext xmlns:p="http://schemas.openxmlformats.org/presentationml/2006/main" uri="{D6D511B9-2390-475A-947B-AFAB55BFBCF1}">
            <pc226:cmChg xmlns:pc226="http://schemas.microsoft.com/office/powerpoint/2022/06/main/command" chg="del">
              <pc226:chgData name="Amy Agarwal" userId="5e5efb22-f956-43f6-af2a-d8069f8c9622" providerId="ADAL" clId="{A9D322C7-EFD6-8248-8246-06CF8F8F3AD6}" dt="2024-04-02T15:59:03.920" v="646"/>
              <pc2:cmMkLst xmlns:pc2="http://schemas.microsoft.com/office/powerpoint/2019/9/main/command">
                <pc:docMk/>
                <pc:sldMk cId="4230008465" sldId="371"/>
                <pc2:cmMk id="{34F4B32F-B72A-4D1C-B1E1-0A27AB27F75B}"/>
              </pc2:cmMkLst>
            </pc226:cmChg>
          </p:ext>
        </pc:extLst>
      </pc:sldChg>
      <pc:sldChg chg="modSp mod">
        <pc:chgData name="Amy Agarwal" userId="5e5efb22-f956-43f6-af2a-d8069f8c9622" providerId="ADAL" clId="{A9D322C7-EFD6-8248-8246-06CF8F8F3AD6}" dt="2024-04-02T16:00:06.479" v="648" actId="6549"/>
        <pc:sldMkLst>
          <pc:docMk/>
          <pc:sldMk cId="1522171109" sldId="372"/>
        </pc:sldMkLst>
        <pc:spChg chg="mod">
          <ac:chgData name="Amy Agarwal" userId="5e5efb22-f956-43f6-af2a-d8069f8c9622" providerId="ADAL" clId="{A9D322C7-EFD6-8248-8246-06CF8F8F3AD6}" dt="2024-04-02T16:00:06.479" v="648" actId="6549"/>
          <ac:spMkLst>
            <pc:docMk/>
            <pc:sldMk cId="1522171109" sldId="372"/>
            <ac:spMk id="5" creationId="{00000000-0000-0000-0000-000000000000}"/>
          </ac:spMkLst>
        </pc:spChg>
      </pc:sldChg>
      <pc:sldChg chg="modSp mod">
        <pc:chgData name="Amy Agarwal" userId="5e5efb22-f956-43f6-af2a-d8069f8c9622" providerId="ADAL" clId="{A9D322C7-EFD6-8248-8246-06CF8F8F3AD6}" dt="2024-04-02T16:02:12.944" v="651" actId="6549"/>
        <pc:sldMkLst>
          <pc:docMk/>
          <pc:sldMk cId="4262850292" sldId="376"/>
        </pc:sldMkLst>
        <pc:spChg chg="mod">
          <ac:chgData name="Amy Agarwal" userId="5e5efb22-f956-43f6-af2a-d8069f8c9622" providerId="ADAL" clId="{A9D322C7-EFD6-8248-8246-06CF8F8F3AD6}" dt="2024-04-02T16:02:12.944" v="651" actId="6549"/>
          <ac:spMkLst>
            <pc:docMk/>
            <pc:sldMk cId="4262850292" sldId="376"/>
            <ac:spMk id="5" creationId="{00000000-0000-0000-0000-000000000000}"/>
          </ac:spMkLst>
        </pc:spChg>
      </pc:sldChg>
      <pc:sldChg chg="modSp mod">
        <pc:chgData name="Amy Agarwal" userId="5e5efb22-f956-43f6-af2a-d8069f8c9622" providerId="ADAL" clId="{A9D322C7-EFD6-8248-8246-06CF8F8F3AD6}" dt="2024-04-02T16:02:40.967" v="653" actId="20577"/>
        <pc:sldMkLst>
          <pc:docMk/>
          <pc:sldMk cId="3077528256" sldId="378"/>
        </pc:sldMkLst>
        <pc:spChg chg="mod">
          <ac:chgData name="Amy Agarwal" userId="5e5efb22-f956-43f6-af2a-d8069f8c9622" providerId="ADAL" clId="{A9D322C7-EFD6-8248-8246-06CF8F8F3AD6}" dt="2024-04-02T16:02:40.967" v="653" actId="20577"/>
          <ac:spMkLst>
            <pc:docMk/>
            <pc:sldMk cId="3077528256" sldId="378"/>
            <ac:spMk id="4" creationId="{43114CCF-EA50-AC5B-788F-24759864EE3A}"/>
          </ac:spMkLst>
        </pc:spChg>
      </pc:sldChg>
      <pc:sldChg chg="modSp mod">
        <pc:chgData name="Amy Agarwal" userId="5e5efb22-f956-43f6-af2a-d8069f8c9622" providerId="ADAL" clId="{A9D322C7-EFD6-8248-8246-06CF8F8F3AD6}" dt="2024-04-02T16:02:58.307" v="654" actId="6549"/>
        <pc:sldMkLst>
          <pc:docMk/>
          <pc:sldMk cId="1348012614" sldId="379"/>
        </pc:sldMkLst>
        <pc:spChg chg="mod">
          <ac:chgData name="Amy Agarwal" userId="5e5efb22-f956-43f6-af2a-d8069f8c9622" providerId="ADAL" clId="{A9D322C7-EFD6-8248-8246-06CF8F8F3AD6}" dt="2024-04-02T16:02:58.307" v="654" actId="6549"/>
          <ac:spMkLst>
            <pc:docMk/>
            <pc:sldMk cId="1348012614" sldId="379"/>
            <ac:spMk id="4" creationId="{43114CCF-EA50-AC5B-788F-24759864EE3A}"/>
          </ac:spMkLst>
        </pc:spChg>
      </pc:sldChg>
      <pc:sldChg chg="modSp mod">
        <pc:chgData name="Amy Agarwal" userId="5e5efb22-f956-43f6-af2a-d8069f8c9622" providerId="ADAL" clId="{A9D322C7-EFD6-8248-8246-06CF8F8F3AD6}" dt="2024-04-02T16:03:58.425" v="656" actId="20577"/>
        <pc:sldMkLst>
          <pc:docMk/>
          <pc:sldMk cId="4075823910" sldId="380"/>
        </pc:sldMkLst>
        <pc:spChg chg="mod">
          <ac:chgData name="Amy Agarwal" userId="5e5efb22-f956-43f6-af2a-d8069f8c9622" providerId="ADAL" clId="{A9D322C7-EFD6-8248-8246-06CF8F8F3AD6}" dt="2024-04-02T16:03:58.425" v="656" actId="20577"/>
          <ac:spMkLst>
            <pc:docMk/>
            <pc:sldMk cId="4075823910" sldId="380"/>
            <ac:spMk id="4" creationId="{43114CCF-EA50-AC5B-788F-24759864EE3A}"/>
          </ac:spMkLst>
        </pc:spChg>
      </pc:sldChg>
    </pc:docChg>
  </pc:docChgLst>
  <pc:docChgLst>
    <pc:chgData name="Amy Agarwal" userId="S::aagarwal@engenderhealth.org::5e5efb22-f956-43f6-af2a-d8069f8c9622" providerId="AD" clId="Web-{2782FA80-ABBD-E3FD-2ACD-04AF92C6509F}"/>
    <pc:docChg chg="modSld">
      <pc:chgData name="Amy Agarwal" userId="S::aagarwal@engenderhealth.org::5e5efb22-f956-43f6-af2a-d8069f8c9622" providerId="AD" clId="Web-{2782FA80-ABBD-E3FD-2ACD-04AF92C6509F}" dt="2024-04-02T20:24:23.229" v="2" actId="14100"/>
      <pc:docMkLst>
        <pc:docMk/>
      </pc:docMkLst>
      <pc:sldChg chg="delSp modSp">
        <pc:chgData name="Amy Agarwal" userId="S::aagarwal@engenderhealth.org::5e5efb22-f956-43f6-af2a-d8069f8c9622" providerId="AD" clId="Web-{2782FA80-ABBD-E3FD-2ACD-04AF92C6509F}" dt="2024-04-02T20:24:23.229" v="2" actId="14100"/>
        <pc:sldMkLst>
          <pc:docMk/>
          <pc:sldMk cId="182534980" sldId="358"/>
        </pc:sldMkLst>
        <pc:spChg chg="mod">
          <ac:chgData name="Amy Agarwal" userId="S::aagarwal@engenderhealth.org::5e5efb22-f956-43f6-af2a-d8069f8c9622" providerId="AD" clId="Web-{2782FA80-ABBD-E3FD-2ACD-04AF92C6509F}" dt="2024-04-02T20:24:23.229" v="2" actId="14100"/>
          <ac:spMkLst>
            <pc:docMk/>
            <pc:sldMk cId="182534980" sldId="358"/>
            <ac:spMk id="5" creationId="{00000000-0000-0000-0000-000000000000}"/>
          </ac:spMkLst>
        </pc:spChg>
        <pc:spChg chg="del">
          <ac:chgData name="Amy Agarwal" userId="S::aagarwal@engenderhealth.org::5e5efb22-f956-43f6-af2a-d8069f8c9622" providerId="AD" clId="Web-{2782FA80-ABBD-E3FD-2ACD-04AF92C6509F}" dt="2024-04-02T20:24:18.432" v="1"/>
          <ac:spMkLst>
            <pc:docMk/>
            <pc:sldMk cId="182534980" sldId="358"/>
            <ac:spMk id="6" creationId="{331293EC-3F34-8A8A-A2BB-9ABE7B5DB809}"/>
          </ac:spMkLst>
        </pc:spChg>
        <pc:picChg chg="del">
          <ac:chgData name="Amy Agarwal" userId="S::aagarwal@engenderhealth.org::5e5efb22-f956-43f6-af2a-d8069f8c9622" providerId="AD" clId="Web-{2782FA80-ABBD-E3FD-2ACD-04AF92C6509F}" dt="2024-04-02T20:24:14.541" v="0"/>
          <ac:picMkLst>
            <pc:docMk/>
            <pc:sldMk cId="182534980" sldId="358"/>
            <ac:picMk id="4" creationId="{16FA558B-9274-7DD8-3288-B5348216A9BD}"/>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a:defRPr sz="1200"/>
            </a:lvl1pPr>
          </a:lstStyle>
          <a:p>
            <a:fld id="{5E846A26-F570-4195-9C05-F97777A25FA0}" type="datetimeFigureOut">
              <a:rPr lang="en-US" smtClean="0"/>
              <a:t>7/11/2024</a:t>
            </a:fld>
            <a:endParaRPr lang="en-US"/>
          </a:p>
        </p:txBody>
      </p:sp>
      <p:sp>
        <p:nvSpPr>
          <p:cNvPr id="4" name="Footer Placeholder 3"/>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a:defRPr sz="1200"/>
            </a:lvl1pPr>
          </a:lstStyle>
          <a:p>
            <a:fld id="{05B994CF-23BA-4B83-99BB-8B6729379B8C}" type="slidenum">
              <a:rPr lang="en-US" smtClean="0"/>
              <a:t>‹#›</a:t>
            </a:fld>
            <a:endParaRPr lang="en-US"/>
          </a:p>
        </p:txBody>
      </p:sp>
    </p:spTree>
    <p:extLst>
      <p:ext uri="{BB962C8B-B14F-4D97-AF65-F5344CB8AC3E}">
        <p14:creationId xmlns:p14="http://schemas.microsoft.com/office/powerpoint/2010/main" val="18100515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B9A24D83-4DD0-714B-A442-14209FB5D0C2}" type="datetimeFigureOut">
              <a:rPr lang="en-US" smtClean="0"/>
              <a:t>7/11/2024</a:t>
            </a:fld>
            <a:endParaRPr lang="en-US"/>
          </a:p>
        </p:txBody>
      </p:sp>
      <p:sp>
        <p:nvSpPr>
          <p:cNvPr id="4" name="Slide Image Placeholder 3"/>
          <p:cNvSpPr>
            <a:spLocks noGrp="1" noRot="1" noChangeAspect="1"/>
          </p:cNvSpPr>
          <p:nvPr>
            <p:ph type="sldImg" idx="2"/>
          </p:nvPr>
        </p:nvSpPr>
        <p:spPr>
          <a:xfrm>
            <a:off x="406400" y="696913"/>
            <a:ext cx="61976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C5A166BF-B936-AD4D-99C7-A5FB83864A58}" type="slidenum">
              <a:rPr lang="en-US" smtClean="0"/>
              <a:t>‹#›</a:t>
            </a:fld>
            <a:endParaRPr lang="en-US"/>
          </a:p>
        </p:txBody>
      </p:sp>
    </p:spTree>
    <p:extLst>
      <p:ext uri="{BB962C8B-B14F-4D97-AF65-F5344CB8AC3E}">
        <p14:creationId xmlns:p14="http://schemas.microsoft.com/office/powerpoint/2010/main" val="108251351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5A166BF-B936-AD4D-99C7-A5FB83864A58}" type="slidenum">
              <a:rPr lang="en-US" smtClean="0"/>
              <a:t>1</a:t>
            </a:fld>
            <a:endParaRPr lang="en-US"/>
          </a:p>
        </p:txBody>
      </p:sp>
    </p:spTree>
    <p:extLst>
      <p:ext uri="{BB962C8B-B14F-4D97-AF65-F5344CB8AC3E}">
        <p14:creationId xmlns:p14="http://schemas.microsoft.com/office/powerpoint/2010/main" val="4451728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11</a:t>
            </a:fld>
            <a:endParaRPr lang="en-US"/>
          </a:p>
        </p:txBody>
      </p:sp>
    </p:spTree>
    <p:extLst>
      <p:ext uri="{BB962C8B-B14F-4D97-AF65-F5344CB8AC3E}">
        <p14:creationId xmlns:p14="http://schemas.microsoft.com/office/powerpoint/2010/main" val="40294681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12</a:t>
            </a:fld>
            <a:endParaRPr lang="en-US"/>
          </a:p>
        </p:txBody>
      </p:sp>
    </p:spTree>
    <p:extLst>
      <p:ext uri="{BB962C8B-B14F-4D97-AF65-F5344CB8AC3E}">
        <p14:creationId xmlns:p14="http://schemas.microsoft.com/office/powerpoint/2010/main" val="42265936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13</a:t>
            </a:fld>
            <a:endParaRPr lang="en-US"/>
          </a:p>
        </p:txBody>
      </p:sp>
    </p:spTree>
    <p:extLst>
      <p:ext uri="{BB962C8B-B14F-4D97-AF65-F5344CB8AC3E}">
        <p14:creationId xmlns:p14="http://schemas.microsoft.com/office/powerpoint/2010/main" val="17166501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14</a:t>
            </a:fld>
            <a:endParaRPr lang="en-US"/>
          </a:p>
        </p:txBody>
      </p:sp>
    </p:spTree>
    <p:extLst>
      <p:ext uri="{BB962C8B-B14F-4D97-AF65-F5344CB8AC3E}">
        <p14:creationId xmlns:p14="http://schemas.microsoft.com/office/powerpoint/2010/main" val="6675438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15</a:t>
            </a:fld>
            <a:endParaRPr lang="en-US"/>
          </a:p>
        </p:txBody>
      </p:sp>
    </p:spTree>
    <p:extLst>
      <p:ext uri="{BB962C8B-B14F-4D97-AF65-F5344CB8AC3E}">
        <p14:creationId xmlns:p14="http://schemas.microsoft.com/office/powerpoint/2010/main" val="1979542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16</a:t>
            </a:fld>
            <a:endParaRPr lang="en-US"/>
          </a:p>
        </p:txBody>
      </p:sp>
    </p:spTree>
    <p:extLst>
      <p:ext uri="{BB962C8B-B14F-4D97-AF65-F5344CB8AC3E}">
        <p14:creationId xmlns:p14="http://schemas.microsoft.com/office/powerpoint/2010/main" val="1374592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17</a:t>
            </a:fld>
            <a:endParaRPr lang="en-US"/>
          </a:p>
        </p:txBody>
      </p:sp>
    </p:spTree>
    <p:extLst>
      <p:ext uri="{BB962C8B-B14F-4D97-AF65-F5344CB8AC3E}">
        <p14:creationId xmlns:p14="http://schemas.microsoft.com/office/powerpoint/2010/main" val="12213490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18</a:t>
            </a:fld>
            <a:endParaRPr lang="en-US"/>
          </a:p>
        </p:txBody>
      </p:sp>
    </p:spTree>
    <p:extLst>
      <p:ext uri="{BB962C8B-B14F-4D97-AF65-F5344CB8AC3E}">
        <p14:creationId xmlns:p14="http://schemas.microsoft.com/office/powerpoint/2010/main" val="21175909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19</a:t>
            </a:fld>
            <a:endParaRPr lang="en-US"/>
          </a:p>
        </p:txBody>
      </p:sp>
    </p:spTree>
    <p:extLst>
      <p:ext uri="{BB962C8B-B14F-4D97-AF65-F5344CB8AC3E}">
        <p14:creationId xmlns:p14="http://schemas.microsoft.com/office/powerpoint/2010/main" val="4834605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20</a:t>
            </a:fld>
            <a:endParaRPr lang="en-US"/>
          </a:p>
        </p:txBody>
      </p:sp>
    </p:spTree>
    <p:extLst>
      <p:ext uri="{BB962C8B-B14F-4D97-AF65-F5344CB8AC3E}">
        <p14:creationId xmlns:p14="http://schemas.microsoft.com/office/powerpoint/2010/main" val="6181609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3</a:t>
            </a:fld>
            <a:endParaRPr lang="en-US"/>
          </a:p>
        </p:txBody>
      </p:sp>
    </p:spTree>
    <p:extLst>
      <p:ext uri="{BB962C8B-B14F-4D97-AF65-F5344CB8AC3E}">
        <p14:creationId xmlns:p14="http://schemas.microsoft.com/office/powerpoint/2010/main" val="23577001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21</a:t>
            </a:fld>
            <a:endParaRPr lang="en-US"/>
          </a:p>
        </p:txBody>
      </p:sp>
    </p:spTree>
    <p:extLst>
      <p:ext uri="{BB962C8B-B14F-4D97-AF65-F5344CB8AC3E}">
        <p14:creationId xmlns:p14="http://schemas.microsoft.com/office/powerpoint/2010/main" val="15036648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22</a:t>
            </a:fld>
            <a:endParaRPr lang="en-US"/>
          </a:p>
        </p:txBody>
      </p:sp>
    </p:spTree>
    <p:extLst>
      <p:ext uri="{BB962C8B-B14F-4D97-AF65-F5344CB8AC3E}">
        <p14:creationId xmlns:p14="http://schemas.microsoft.com/office/powerpoint/2010/main" val="8020311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5A166BF-B936-AD4D-99C7-A5FB83864A58}" type="slidenum">
              <a:rPr lang="en-US" smtClean="0"/>
              <a:t>23</a:t>
            </a:fld>
            <a:endParaRPr lang="en-US"/>
          </a:p>
        </p:txBody>
      </p:sp>
    </p:spTree>
    <p:extLst>
      <p:ext uri="{BB962C8B-B14F-4D97-AF65-F5344CB8AC3E}">
        <p14:creationId xmlns:p14="http://schemas.microsoft.com/office/powerpoint/2010/main" val="511890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24</a:t>
            </a:fld>
            <a:endParaRPr lang="en-US"/>
          </a:p>
        </p:txBody>
      </p:sp>
    </p:spTree>
    <p:extLst>
      <p:ext uri="{BB962C8B-B14F-4D97-AF65-F5344CB8AC3E}">
        <p14:creationId xmlns:p14="http://schemas.microsoft.com/office/powerpoint/2010/main" val="14105041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25</a:t>
            </a:fld>
            <a:endParaRPr lang="en-US"/>
          </a:p>
        </p:txBody>
      </p:sp>
    </p:spTree>
    <p:extLst>
      <p:ext uri="{BB962C8B-B14F-4D97-AF65-F5344CB8AC3E}">
        <p14:creationId xmlns:p14="http://schemas.microsoft.com/office/powerpoint/2010/main" val="22340397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26</a:t>
            </a:fld>
            <a:endParaRPr lang="en-US"/>
          </a:p>
        </p:txBody>
      </p:sp>
    </p:spTree>
    <p:extLst>
      <p:ext uri="{BB962C8B-B14F-4D97-AF65-F5344CB8AC3E}">
        <p14:creationId xmlns:p14="http://schemas.microsoft.com/office/powerpoint/2010/main" val="42883258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27</a:t>
            </a:fld>
            <a:endParaRPr lang="en-US"/>
          </a:p>
        </p:txBody>
      </p:sp>
    </p:spTree>
    <p:extLst>
      <p:ext uri="{BB962C8B-B14F-4D97-AF65-F5344CB8AC3E}">
        <p14:creationId xmlns:p14="http://schemas.microsoft.com/office/powerpoint/2010/main" val="21199454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28</a:t>
            </a:fld>
            <a:endParaRPr lang="en-US"/>
          </a:p>
        </p:txBody>
      </p:sp>
    </p:spTree>
    <p:extLst>
      <p:ext uri="{BB962C8B-B14F-4D97-AF65-F5344CB8AC3E}">
        <p14:creationId xmlns:p14="http://schemas.microsoft.com/office/powerpoint/2010/main" val="5655340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29</a:t>
            </a:fld>
            <a:endParaRPr lang="en-US"/>
          </a:p>
        </p:txBody>
      </p:sp>
    </p:spTree>
    <p:extLst>
      <p:ext uri="{BB962C8B-B14F-4D97-AF65-F5344CB8AC3E}">
        <p14:creationId xmlns:p14="http://schemas.microsoft.com/office/powerpoint/2010/main" val="42766726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30</a:t>
            </a:fld>
            <a:endParaRPr lang="en-US"/>
          </a:p>
        </p:txBody>
      </p:sp>
    </p:spTree>
    <p:extLst>
      <p:ext uri="{BB962C8B-B14F-4D97-AF65-F5344CB8AC3E}">
        <p14:creationId xmlns:p14="http://schemas.microsoft.com/office/powerpoint/2010/main" val="21549289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4</a:t>
            </a:fld>
            <a:endParaRPr lang="en-US"/>
          </a:p>
        </p:txBody>
      </p:sp>
    </p:spTree>
    <p:extLst>
      <p:ext uri="{BB962C8B-B14F-4D97-AF65-F5344CB8AC3E}">
        <p14:creationId xmlns:p14="http://schemas.microsoft.com/office/powerpoint/2010/main" val="126310034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31</a:t>
            </a:fld>
            <a:endParaRPr lang="en-US"/>
          </a:p>
        </p:txBody>
      </p:sp>
    </p:spTree>
    <p:extLst>
      <p:ext uri="{BB962C8B-B14F-4D97-AF65-F5344CB8AC3E}">
        <p14:creationId xmlns:p14="http://schemas.microsoft.com/office/powerpoint/2010/main" val="286129896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32</a:t>
            </a:fld>
            <a:endParaRPr lang="en-US"/>
          </a:p>
        </p:txBody>
      </p:sp>
    </p:spTree>
    <p:extLst>
      <p:ext uri="{BB962C8B-B14F-4D97-AF65-F5344CB8AC3E}">
        <p14:creationId xmlns:p14="http://schemas.microsoft.com/office/powerpoint/2010/main" val="13874369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33</a:t>
            </a:fld>
            <a:endParaRPr lang="en-US"/>
          </a:p>
        </p:txBody>
      </p:sp>
    </p:spTree>
    <p:extLst>
      <p:ext uri="{BB962C8B-B14F-4D97-AF65-F5344CB8AC3E}">
        <p14:creationId xmlns:p14="http://schemas.microsoft.com/office/powerpoint/2010/main" val="178758973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34</a:t>
            </a:fld>
            <a:endParaRPr lang="en-US"/>
          </a:p>
        </p:txBody>
      </p:sp>
    </p:spTree>
    <p:extLst>
      <p:ext uri="{BB962C8B-B14F-4D97-AF65-F5344CB8AC3E}">
        <p14:creationId xmlns:p14="http://schemas.microsoft.com/office/powerpoint/2010/main" val="352313090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35</a:t>
            </a:fld>
            <a:endParaRPr lang="en-US"/>
          </a:p>
        </p:txBody>
      </p:sp>
    </p:spTree>
    <p:extLst>
      <p:ext uri="{BB962C8B-B14F-4D97-AF65-F5344CB8AC3E}">
        <p14:creationId xmlns:p14="http://schemas.microsoft.com/office/powerpoint/2010/main" val="83672575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36</a:t>
            </a:fld>
            <a:endParaRPr lang="en-US"/>
          </a:p>
        </p:txBody>
      </p:sp>
    </p:spTree>
    <p:extLst>
      <p:ext uri="{BB962C8B-B14F-4D97-AF65-F5344CB8AC3E}">
        <p14:creationId xmlns:p14="http://schemas.microsoft.com/office/powerpoint/2010/main" val="276075166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37</a:t>
            </a:fld>
            <a:endParaRPr lang="en-US"/>
          </a:p>
        </p:txBody>
      </p:sp>
    </p:spTree>
    <p:extLst>
      <p:ext uri="{BB962C8B-B14F-4D97-AF65-F5344CB8AC3E}">
        <p14:creationId xmlns:p14="http://schemas.microsoft.com/office/powerpoint/2010/main" val="142328264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38</a:t>
            </a:fld>
            <a:endParaRPr lang="en-US"/>
          </a:p>
        </p:txBody>
      </p:sp>
    </p:spTree>
    <p:extLst>
      <p:ext uri="{BB962C8B-B14F-4D97-AF65-F5344CB8AC3E}">
        <p14:creationId xmlns:p14="http://schemas.microsoft.com/office/powerpoint/2010/main" val="227087947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39</a:t>
            </a:fld>
            <a:endParaRPr lang="en-US"/>
          </a:p>
        </p:txBody>
      </p:sp>
    </p:spTree>
    <p:extLst>
      <p:ext uri="{BB962C8B-B14F-4D97-AF65-F5344CB8AC3E}">
        <p14:creationId xmlns:p14="http://schemas.microsoft.com/office/powerpoint/2010/main" val="207342859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40</a:t>
            </a:fld>
            <a:endParaRPr lang="en-US"/>
          </a:p>
        </p:txBody>
      </p:sp>
    </p:spTree>
    <p:extLst>
      <p:ext uri="{BB962C8B-B14F-4D97-AF65-F5344CB8AC3E}">
        <p14:creationId xmlns:p14="http://schemas.microsoft.com/office/powerpoint/2010/main" val="18202492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5</a:t>
            </a:fld>
            <a:endParaRPr lang="en-US"/>
          </a:p>
        </p:txBody>
      </p:sp>
    </p:spTree>
    <p:extLst>
      <p:ext uri="{BB962C8B-B14F-4D97-AF65-F5344CB8AC3E}">
        <p14:creationId xmlns:p14="http://schemas.microsoft.com/office/powerpoint/2010/main" val="92727016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41</a:t>
            </a:fld>
            <a:endParaRPr lang="en-US"/>
          </a:p>
        </p:txBody>
      </p:sp>
    </p:spTree>
    <p:extLst>
      <p:ext uri="{BB962C8B-B14F-4D97-AF65-F5344CB8AC3E}">
        <p14:creationId xmlns:p14="http://schemas.microsoft.com/office/powerpoint/2010/main" val="32615691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6</a:t>
            </a:fld>
            <a:endParaRPr lang="en-US"/>
          </a:p>
        </p:txBody>
      </p:sp>
    </p:spTree>
    <p:extLst>
      <p:ext uri="{BB962C8B-B14F-4D97-AF65-F5344CB8AC3E}">
        <p14:creationId xmlns:p14="http://schemas.microsoft.com/office/powerpoint/2010/main" val="17215600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7</a:t>
            </a:fld>
            <a:endParaRPr lang="en-US"/>
          </a:p>
        </p:txBody>
      </p:sp>
    </p:spTree>
    <p:extLst>
      <p:ext uri="{BB962C8B-B14F-4D97-AF65-F5344CB8AC3E}">
        <p14:creationId xmlns:p14="http://schemas.microsoft.com/office/powerpoint/2010/main" val="32755193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8</a:t>
            </a:fld>
            <a:endParaRPr lang="en-US"/>
          </a:p>
        </p:txBody>
      </p:sp>
    </p:spTree>
    <p:extLst>
      <p:ext uri="{BB962C8B-B14F-4D97-AF65-F5344CB8AC3E}">
        <p14:creationId xmlns:p14="http://schemas.microsoft.com/office/powerpoint/2010/main" val="5152111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9</a:t>
            </a:fld>
            <a:endParaRPr lang="en-US"/>
          </a:p>
        </p:txBody>
      </p:sp>
    </p:spTree>
    <p:extLst>
      <p:ext uri="{BB962C8B-B14F-4D97-AF65-F5344CB8AC3E}">
        <p14:creationId xmlns:p14="http://schemas.microsoft.com/office/powerpoint/2010/main" val="9220276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10</a:t>
            </a:fld>
            <a:endParaRPr lang="en-US"/>
          </a:p>
        </p:txBody>
      </p:sp>
    </p:spTree>
    <p:extLst>
      <p:ext uri="{BB962C8B-B14F-4D97-AF65-F5344CB8AC3E}">
        <p14:creationId xmlns:p14="http://schemas.microsoft.com/office/powerpoint/2010/main" val="9954837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1_Title Slide">
    <p:bg>
      <p:bgPr>
        <a:gradFill flip="none" rotWithShape="1">
          <a:gsLst>
            <a:gs pos="0">
              <a:srgbClr val="E0B3D1"/>
            </a:gs>
            <a:gs pos="66000">
              <a:schemeClr val="bg2"/>
            </a:gs>
          </a:gsLst>
          <a:lin ang="13500000" scaled="1"/>
          <a:tileRect/>
        </a:gra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354A1F5F-7C01-F0F2-963A-2B0988063A5B}"/>
              </a:ext>
            </a:extLst>
          </p:cNvPr>
          <p:cNvSpPr/>
          <p:nvPr userDrawn="1"/>
        </p:nvSpPr>
        <p:spPr>
          <a:xfrm>
            <a:off x="0" y="2716659"/>
            <a:ext cx="9144000" cy="2426841"/>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ound Same Side Corner Rectangle 10">
            <a:extLst>
              <a:ext uri="{FF2B5EF4-FFF2-40B4-BE49-F238E27FC236}">
                <a16:creationId xmlns:a16="http://schemas.microsoft.com/office/drawing/2014/main" id="{2ADB694C-E0B0-ECDD-EE6A-582CCAEBE0DE}"/>
              </a:ext>
            </a:extLst>
          </p:cNvPr>
          <p:cNvSpPr/>
          <p:nvPr userDrawn="1"/>
        </p:nvSpPr>
        <p:spPr>
          <a:xfrm rot="10800000">
            <a:off x="15765" y="454802"/>
            <a:ext cx="9144000" cy="4033379"/>
          </a:xfrm>
          <a:prstGeom prst="round2SameRect">
            <a:avLst/>
          </a:prstGeom>
          <a:solidFill>
            <a:srgbClr val="1FBEC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ound Same Side Corner Rectangle 17">
            <a:extLst>
              <a:ext uri="{FF2B5EF4-FFF2-40B4-BE49-F238E27FC236}">
                <a16:creationId xmlns:a16="http://schemas.microsoft.com/office/drawing/2014/main" id="{CDB90755-4618-5C1F-2B79-4B34A06BC539}"/>
              </a:ext>
            </a:extLst>
          </p:cNvPr>
          <p:cNvSpPr/>
          <p:nvPr userDrawn="1"/>
        </p:nvSpPr>
        <p:spPr>
          <a:xfrm rot="10800000">
            <a:off x="15765" y="212233"/>
            <a:ext cx="9144000" cy="4033379"/>
          </a:xfrm>
          <a:prstGeom prst="round2SameRect">
            <a:avLst/>
          </a:prstGeom>
          <a:solidFill>
            <a:srgbClr val="E17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ound Same Side Corner Rectangle 9">
            <a:extLst>
              <a:ext uri="{FF2B5EF4-FFF2-40B4-BE49-F238E27FC236}">
                <a16:creationId xmlns:a16="http://schemas.microsoft.com/office/drawing/2014/main" id="{23DD65E5-F150-F97C-E474-0B7CFC1DC766}"/>
              </a:ext>
            </a:extLst>
          </p:cNvPr>
          <p:cNvSpPr/>
          <p:nvPr userDrawn="1"/>
        </p:nvSpPr>
        <p:spPr>
          <a:xfrm rot="10800000">
            <a:off x="-1" y="-2"/>
            <a:ext cx="9159765" cy="3940629"/>
          </a:xfrm>
          <a:prstGeom prst="round2SameRect">
            <a:avLst/>
          </a:prstGeom>
          <a:solidFill>
            <a:schemeClr val="bg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57200" y="488516"/>
            <a:ext cx="8261131" cy="2083234"/>
          </a:xfrm>
        </p:spPr>
        <p:txBody>
          <a:bodyPr>
            <a:noAutofit/>
          </a:bodyPr>
          <a:lstStyle>
            <a:lvl1pPr algn="l">
              <a:defRPr sz="3500" b="1">
                <a:solidFill>
                  <a:schemeClr val="tx1"/>
                </a:solidFill>
              </a:defRPr>
            </a:lvl1pPr>
          </a:lstStyle>
          <a:p>
            <a:r>
              <a:rPr lang="en-US"/>
              <a:t>Issues Surrounding Miscarriage, Induced Abortion, and the Delivery of Postabortion Care​</a:t>
            </a:r>
          </a:p>
        </p:txBody>
      </p:sp>
      <p:sp>
        <p:nvSpPr>
          <p:cNvPr id="3" name="Subtitle 2"/>
          <p:cNvSpPr>
            <a:spLocks noGrp="1"/>
          </p:cNvSpPr>
          <p:nvPr>
            <p:ph type="subTitle" idx="1" hasCustomPrompt="1"/>
          </p:nvPr>
        </p:nvSpPr>
        <p:spPr>
          <a:xfrm>
            <a:off x="457200" y="2716659"/>
            <a:ext cx="5959366" cy="1004949"/>
          </a:xfrm>
        </p:spPr>
        <p:txBody>
          <a:bodyPr anchor="t" anchorCtr="0">
            <a:noAutofit/>
          </a:bodyPr>
          <a:lstStyle>
            <a:lvl1pPr marL="0" indent="0" algn="l">
              <a:buNone/>
              <a:defRPr sz="2500" b="1" i="0">
                <a:solidFill>
                  <a:schemeClr val="tx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Module 1</a:t>
            </a:r>
          </a:p>
          <a:p>
            <a:r>
              <a:rPr lang="en-US"/>
              <a:t>Session 1</a:t>
            </a:r>
          </a:p>
        </p:txBody>
      </p:sp>
      <p:pic>
        <p:nvPicPr>
          <p:cNvPr id="9" name="Picture 8" descr="Icon&#10;&#10;Description automatically generated">
            <a:extLst>
              <a:ext uri="{FF2B5EF4-FFF2-40B4-BE49-F238E27FC236}">
                <a16:creationId xmlns:a16="http://schemas.microsoft.com/office/drawing/2014/main" id="{A4FEA04B-3397-5271-77CC-876139B421E2}"/>
              </a:ext>
            </a:extLst>
          </p:cNvPr>
          <p:cNvPicPr>
            <a:picLocks noChangeAspect="1"/>
          </p:cNvPicPr>
          <p:nvPr userDrawn="1"/>
        </p:nvPicPr>
        <p:blipFill>
          <a:blip r:embed="rId2"/>
          <a:stretch>
            <a:fillRect/>
          </a:stretch>
        </p:blipFill>
        <p:spPr>
          <a:xfrm>
            <a:off x="7260372" y="2525664"/>
            <a:ext cx="1457959" cy="1457959"/>
          </a:xfrm>
          <a:prstGeom prst="rect">
            <a:avLst/>
          </a:prstGeom>
        </p:spPr>
      </p:pic>
      <p:pic>
        <p:nvPicPr>
          <p:cNvPr id="16" name="Picture 15" descr="Graphical user interface, application, Teams&#10;&#10;Description automatically generated">
            <a:extLst>
              <a:ext uri="{FF2B5EF4-FFF2-40B4-BE49-F238E27FC236}">
                <a16:creationId xmlns:a16="http://schemas.microsoft.com/office/drawing/2014/main" id="{B7E37E23-C437-4FD0-C9CB-FFA79C7F937B}"/>
              </a:ext>
            </a:extLst>
          </p:cNvPr>
          <p:cNvPicPr>
            <a:picLocks noChangeAspect="1"/>
          </p:cNvPicPr>
          <p:nvPr userDrawn="1"/>
        </p:nvPicPr>
        <p:blipFill rotWithShape="1">
          <a:blip r:embed="rId3"/>
          <a:srcRect l="27189" t="45482" r="27059" b="46191"/>
          <a:stretch/>
        </p:blipFill>
        <p:spPr>
          <a:xfrm>
            <a:off x="5398655" y="4685029"/>
            <a:ext cx="3556000" cy="364067"/>
          </a:xfrm>
          <a:prstGeom prst="rect">
            <a:avLst/>
          </a:prstGeom>
        </p:spPr>
      </p:pic>
    </p:spTree>
    <p:extLst>
      <p:ext uri="{BB962C8B-B14F-4D97-AF65-F5344CB8AC3E}">
        <p14:creationId xmlns:p14="http://schemas.microsoft.com/office/powerpoint/2010/main" val="3191277469"/>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Orange backgroun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D180BE-55A5-5C44-9BE2-42C74470CEE5}" type="datetimeFigureOut">
              <a:rPr lang="en-US" smtClean="0"/>
              <a:t>7/11/2024</a:t>
            </a:fld>
            <a:endParaRPr lang="en-US"/>
          </a:p>
        </p:txBody>
      </p:sp>
      <p:sp>
        <p:nvSpPr>
          <p:cNvPr id="3" name="Footer Placeholder 2"/>
          <p:cNvSpPr>
            <a:spLocks noGrp="1"/>
          </p:cNvSpPr>
          <p:nvPr>
            <p:ph type="ftr" sz="quarter" idx="11"/>
          </p:nvPr>
        </p:nvSpPr>
        <p:spPr/>
        <p:txBody>
          <a:bodyPr/>
          <a:lstStyle/>
          <a:p>
            <a:endParaRPr lang="en-US"/>
          </a:p>
        </p:txBody>
      </p:sp>
      <p:pic>
        <p:nvPicPr>
          <p:cNvPr id="4" name="Picture 3" descr="Graphical user interface, application, Teams&#10;&#10;Description automatically generated">
            <a:extLst>
              <a:ext uri="{FF2B5EF4-FFF2-40B4-BE49-F238E27FC236}">
                <a16:creationId xmlns:a16="http://schemas.microsoft.com/office/drawing/2014/main" id="{0EED8C6D-3046-C30F-415B-F60CB59931D5}"/>
              </a:ext>
            </a:extLst>
          </p:cNvPr>
          <p:cNvPicPr>
            <a:picLocks noChangeAspect="1"/>
          </p:cNvPicPr>
          <p:nvPr userDrawn="1"/>
        </p:nvPicPr>
        <p:blipFill rotWithShape="1">
          <a:blip r:embed="rId2"/>
          <a:srcRect l="27189" t="45482" r="27059" b="46191"/>
          <a:stretch/>
        </p:blipFill>
        <p:spPr>
          <a:xfrm>
            <a:off x="5398655" y="4685029"/>
            <a:ext cx="3556000" cy="364067"/>
          </a:xfrm>
          <a:prstGeom prst="rect">
            <a:avLst/>
          </a:prstGeom>
        </p:spPr>
      </p:pic>
    </p:spTree>
    <p:extLst>
      <p:ext uri="{BB962C8B-B14F-4D97-AF65-F5344CB8AC3E}">
        <p14:creationId xmlns:p14="http://schemas.microsoft.com/office/powerpoint/2010/main" val="23880755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Horizontal full bleed phot">
    <p:spTree>
      <p:nvGrpSpPr>
        <p:cNvPr id="1" name=""/>
        <p:cNvGrpSpPr/>
        <p:nvPr/>
      </p:nvGrpSpPr>
      <p:grpSpPr>
        <a:xfrm>
          <a:off x="0" y="0"/>
          <a:ext cx="0" cy="0"/>
          <a:chOff x="0" y="0"/>
          <a:chExt cx="0" cy="0"/>
        </a:xfrm>
      </p:grpSpPr>
      <p:pic>
        <p:nvPicPr>
          <p:cNvPr id="5" name="Picture 4" descr="Graphical user interface, application, Teams&#10;&#10;Description automatically generated">
            <a:extLst>
              <a:ext uri="{FF2B5EF4-FFF2-40B4-BE49-F238E27FC236}">
                <a16:creationId xmlns:a16="http://schemas.microsoft.com/office/drawing/2014/main" id="{A1493318-53C9-4277-B5D8-EE4A8A40A4A4}"/>
              </a:ext>
            </a:extLst>
          </p:cNvPr>
          <p:cNvPicPr>
            <a:picLocks noChangeAspect="1"/>
          </p:cNvPicPr>
          <p:nvPr userDrawn="1"/>
        </p:nvPicPr>
        <p:blipFill rotWithShape="1">
          <a:blip r:embed="rId2"/>
          <a:srcRect l="27189" t="45482" r="27059" b="46191"/>
          <a:stretch/>
        </p:blipFill>
        <p:spPr>
          <a:xfrm>
            <a:off x="5398655" y="4685029"/>
            <a:ext cx="3556000" cy="364067"/>
          </a:xfrm>
          <a:prstGeom prst="rect">
            <a:avLst/>
          </a:prstGeom>
        </p:spPr>
      </p:pic>
      <p:sp>
        <p:nvSpPr>
          <p:cNvPr id="2" name="Date Placeholder 1"/>
          <p:cNvSpPr>
            <a:spLocks noGrp="1"/>
          </p:cNvSpPr>
          <p:nvPr>
            <p:ph type="dt" sz="half" idx="10"/>
          </p:nvPr>
        </p:nvSpPr>
        <p:spPr/>
        <p:txBody>
          <a:bodyPr/>
          <a:lstStyle/>
          <a:p>
            <a:fld id="{D3D180BE-55A5-5C44-9BE2-42C74470CEE5}" type="datetimeFigureOut">
              <a:rPr lang="en-US" smtClean="0"/>
              <a:t>7/11/2024</a:t>
            </a:fld>
            <a:endParaRPr lang="en-US"/>
          </a:p>
        </p:txBody>
      </p:sp>
      <p:grpSp>
        <p:nvGrpSpPr>
          <p:cNvPr id="3" name="Group 2">
            <a:extLst>
              <a:ext uri="{FF2B5EF4-FFF2-40B4-BE49-F238E27FC236}">
                <a16:creationId xmlns:a16="http://schemas.microsoft.com/office/drawing/2014/main" id="{F329DD17-B12E-D0B9-96F5-AAB3998F151C}"/>
              </a:ext>
            </a:extLst>
          </p:cNvPr>
          <p:cNvGrpSpPr/>
          <p:nvPr userDrawn="1"/>
        </p:nvGrpSpPr>
        <p:grpSpPr>
          <a:xfrm>
            <a:off x="0" y="0"/>
            <a:ext cx="341086" cy="5143500"/>
            <a:chOff x="-49875" y="0"/>
            <a:chExt cx="141051" cy="5143500"/>
          </a:xfrm>
        </p:grpSpPr>
        <p:sp>
          <p:nvSpPr>
            <p:cNvPr id="4" name="Rectangle 3">
              <a:extLst>
                <a:ext uri="{FF2B5EF4-FFF2-40B4-BE49-F238E27FC236}">
                  <a16:creationId xmlns:a16="http://schemas.microsoft.com/office/drawing/2014/main" id="{861645AB-50BA-0541-BF02-3CF435A95FF5}"/>
                </a:ext>
              </a:extLst>
            </p:cNvPr>
            <p:cNvSpPr/>
            <p:nvPr userDrawn="1"/>
          </p:nvSpPr>
          <p:spPr>
            <a:xfrm>
              <a:off x="-49875" y="0"/>
              <a:ext cx="49876" cy="5143500"/>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6" name="Rectangle 5">
              <a:extLst>
                <a:ext uri="{FF2B5EF4-FFF2-40B4-BE49-F238E27FC236}">
                  <a16:creationId xmlns:a16="http://schemas.microsoft.com/office/drawing/2014/main" id="{B65B357E-D7A9-DFE3-1F63-0E13CC5C3641}"/>
                </a:ext>
              </a:extLst>
            </p:cNvPr>
            <p:cNvSpPr/>
            <p:nvPr userDrawn="1"/>
          </p:nvSpPr>
          <p:spPr>
            <a:xfrm>
              <a:off x="-2020" y="0"/>
              <a:ext cx="49876" cy="51435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7" name="Rectangle 6">
              <a:extLst>
                <a:ext uri="{FF2B5EF4-FFF2-40B4-BE49-F238E27FC236}">
                  <a16:creationId xmlns:a16="http://schemas.microsoft.com/office/drawing/2014/main" id="{09048759-5121-ED2B-1A11-8AD1B0D43C0E}"/>
                </a:ext>
              </a:extLst>
            </p:cNvPr>
            <p:cNvSpPr/>
            <p:nvPr userDrawn="1"/>
          </p:nvSpPr>
          <p:spPr>
            <a:xfrm>
              <a:off x="45834" y="0"/>
              <a:ext cx="45342" cy="5143500"/>
            </a:xfrm>
            <a:prstGeom prst="rect">
              <a:avLst/>
            </a:prstGeom>
            <a:solidFill>
              <a:srgbClr val="1FBEC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grpSp>
    </p:spTree>
    <p:extLst>
      <p:ext uri="{BB962C8B-B14F-4D97-AF65-F5344CB8AC3E}">
        <p14:creationId xmlns:p14="http://schemas.microsoft.com/office/powerpoint/2010/main" val="35870746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Vertical photo">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1C64F389-C694-1B43-9A3E-6C550BB2F919}"/>
              </a:ext>
            </a:extLst>
          </p:cNvPr>
          <p:cNvSpPr>
            <a:spLocks noGrp="1"/>
          </p:cNvSpPr>
          <p:nvPr>
            <p:ph type="pic" sz="quarter" idx="13"/>
          </p:nvPr>
        </p:nvSpPr>
        <p:spPr>
          <a:xfrm>
            <a:off x="150090" y="0"/>
            <a:ext cx="4970815" cy="5143500"/>
          </a:xfrm>
        </p:spPr>
        <p:txBody>
          <a:bodyPr/>
          <a:lstStyle/>
          <a:p>
            <a:endParaRPr lang="en-US"/>
          </a:p>
        </p:txBody>
      </p:sp>
      <p:sp>
        <p:nvSpPr>
          <p:cNvPr id="2" name="Date Placeholder 1"/>
          <p:cNvSpPr>
            <a:spLocks noGrp="1"/>
          </p:cNvSpPr>
          <p:nvPr>
            <p:ph type="dt" sz="half" idx="10"/>
          </p:nvPr>
        </p:nvSpPr>
        <p:spPr/>
        <p:txBody>
          <a:bodyPr/>
          <a:lstStyle/>
          <a:p>
            <a:fld id="{D3D180BE-55A5-5C44-9BE2-42C74470CEE5}" type="datetimeFigureOut">
              <a:rPr lang="en-US" smtClean="0"/>
              <a:t>7/11/2024</a:t>
            </a:fld>
            <a:endParaRPr lang="en-US"/>
          </a:p>
        </p:txBody>
      </p:sp>
      <p:pic>
        <p:nvPicPr>
          <p:cNvPr id="4" name="Picture 3" descr="Graphical user interface, application, Teams&#10;&#10;Description automatically generated">
            <a:extLst>
              <a:ext uri="{FF2B5EF4-FFF2-40B4-BE49-F238E27FC236}">
                <a16:creationId xmlns:a16="http://schemas.microsoft.com/office/drawing/2014/main" id="{BC028657-0D5E-CA1A-BDBD-265FDAFF0762}"/>
              </a:ext>
            </a:extLst>
          </p:cNvPr>
          <p:cNvPicPr>
            <a:picLocks noChangeAspect="1"/>
          </p:cNvPicPr>
          <p:nvPr userDrawn="1"/>
        </p:nvPicPr>
        <p:blipFill rotWithShape="1">
          <a:blip r:embed="rId2"/>
          <a:srcRect l="27189" t="45482" r="27059" b="46191"/>
          <a:stretch/>
        </p:blipFill>
        <p:spPr>
          <a:xfrm>
            <a:off x="5398655" y="4685029"/>
            <a:ext cx="3556000" cy="364067"/>
          </a:xfrm>
          <a:prstGeom prst="rect">
            <a:avLst/>
          </a:prstGeom>
        </p:spPr>
      </p:pic>
      <p:grpSp>
        <p:nvGrpSpPr>
          <p:cNvPr id="3" name="Group 2">
            <a:extLst>
              <a:ext uri="{FF2B5EF4-FFF2-40B4-BE49-F238E27FC236}">
                <a16:creationId xmlns:a16="http://schemas.microsoft.com/office/drawing/2014/main" id="{89079415-6614-C50F-7C22-DAFC8A5BF447}"/>
              </a:ext>
            </a:extLst>
          </p:cNvPr>
          <p:cNvGrpSpPr/>
          <p:nvPr userDrawn="1"/>
        </p:nvGrpSpPr>
        <p:grpSpPr>
          <a:xfrm>
            <a:off x="0" y="0"/>
            <a:ext cx="341086" cy="5143500"/>
            <a:chOff x="-49875" y="0"/>
            <a:chExt cx="141051" cy="5143500"/>
          </a:xfrm>
        </p:grpSpPr>
        <p:sp>
          <p:nvSpPr>
            <p:cNvPr id="5" name="Rectangle 4">
              <a:extLst>
                <a:ext uri="{FF2B5EF4-FFF2-40B4-BE49-F238E27FC236}">
                  <a16:creationId xmlns:a16="http://schemas.microsoft.com/office/drawing/2014/main" id="{FD788878-6924-89C3-126D-4BD02C70850C}"/>
                </a:ext>
              </a:extLst>
            </p:cNvPr>
            <p:cNvSpPr/>
            <p:nvPr userDrawn="1"/>
          </p:nvSpPr>
          <p:spPr>
            <a:xfrm>
              <a:off x="-49875" y="0"/>
              <a:ext cx="49876" cy="5143500"/>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6" name="Rectangle 5">
              <a:extLst>
                <a:ext uri="{FF2B5EF4-FFF2-40B4-BE49-F238E27FC236}">
                  <a16:creationId xmlns:a16="http://schemas.microsoft.com/office/drawing/2014/main" id="{9DE56173-106D-E1C9-6D01-241284906673}"/>
                </a:ext>
              </a:extLst>
            </p:cNvPr>
            <p:cNvSpPr/>
            <p:nvPr userDrawn="1"/>
          </p:nvSpPr>
          <p:spPr>
            <a:xfrm>
              <a:off x="-2020" y="0"/>
              <a:ext cx="49876" cy="51435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7" name="Rectangle 6">
              <a:extLst>
                <a:ext uri="{FF2B5EF4-FFF2-40B4-BE49-F238E27FC236}">
                  <a16:creationId xmlns:a16="http://schemas.microsoft.com/office/drawing/2014/main" id="{24552238-0D5A-C39A-713A-8A05C44F20F6}"/>
                </a:ext>
              </a:extLst>
            </p:cNvPr>
            <p:cNvSpPr/>
            <p:nvPr userDrawn="1"/>
          </p:nvSpPr>
          <p:spPr>
            <a:xfrm>
              <a:off x="45834" y="0"/>
              <a:ext cx="45342" cy="5143500"/>
            </a:xfrm>
            <a:prstGeom prst="rect">
              <a:avLst/>
            </a:prstGeom>
            <a:solidFill>
              <a:srgbClr val="1FBEC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grpSp>
    </p:spTree>
    <p:extLst>
      <p:ext uri="{BB962C8B-B14F-4D97-AF65-F5344CB8AC3E}">
        <p14:creationId xmlns:p14="http://schemas.microsoft.com/office/powerpoint/2010/main" val="38880065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Graphical user interface, application, Teams&#10;&#10;Description automatically generated">
            <a:extLst>
              <a:ext uri="{FF2B5EF4-FFF2-40B4-BE49-F238E27FC236}">
                <a16:creationId xmlns:a16="http://schemas.microsoft.com/office/drawing/2014/main" id="{D1734167-AF19-16C7-63CF-E3647A904AB9}"/>
              </a:ext>
            </a:extLst>
          </p:cNvPr>
          <p:cNvPicPr>
            <a:picLocks noChangeAspect="1"/>
          </p:cNvPicPr>
          <p:nvPr userDrawn="1"/>
        </p:nvPicPr>
        <p:blipFill rotWithShape="1">
          <a:blip r:embed="rId2"/>
          <a:srcRect l="27189" t="45482" r="27059" b="46191"/>
          <a:stretch/>
        </p:blipFill>
        <p:spPr>
          <a:xfrm>
            <a:off x="5398655" y="4685029"/>
            <a:ext cx="3556000" cy="364067"/>
          </a:xfrm>
          <a:prstGeom prst="rect">
            <a:avLst/>
          </a:prstGeom>
        </p:spPr>
      </p:pic>
      <p:sp>
        <p:nvSpPr>
          <p:cNvPr id="2" name="Title 1"/>
          <p:cNvSpPr>
            <a:spLocks noGrp="1"/>
          </p:cNvSpPr>
          <p:nvPr>
            <p:ph type="title"/>
          </p:nvPr>
        </p:nvSpPr>
        <p:spPr>
          <a:xfrm>
            <a:off x="457201" y="204787"/>
            <a:ext cx="3008313" cy="871538"/>
          </a:xfrm>
        </p:spPr>
        <p:txBody>
          <a:bodyPr anchor="b">
            <a:noAutofit/>
          </a:bodyPr>
          <a:lstStyle>
            <a:lvl1pPr algn="l">
              <a:defRPr sz="2000" b="1">
                <a:solidFill>
                  <a:schemeClr val="tx1">
                    <a:lumMod val="75000"/>
                    <a:lumOff val="25000"/>
                  </a:schemeClr>
                </a:solidFill>
              </a:defRPr>
            </a:lvl1pPr>
          </a:lstStyle>
          <a:p>
            <a:r>
              <a:rPr lang="en-US"/>
              <a:t>Click to edit Master title style</a:t>
            </a:r>
          </a:p>
        </p:txBody>
      </p:sp>
      <p:sp>
        <p:nvSpPr>
          <p:cNvPr id="3" name="Content Placeholder 2"/>
          <p:cNvSpPr>
            <a:spLocks noGrp="1"/>
          </p:cNvSpPr>
          <p:nvPr>
            <p:ph idx="1"/>
          </p:nvPr>
        </p:nvSpPr>
        <p:spPr>
          <a:xfrm>
            <a:off x="3575050" y="204788"/>
            <a:ext cx="5111750" cy="4003001"/>
          </a:xfrm>
        </p:spPr>
        <p:txBody>
          <a:bodyPr>
            <a:noAutofit/>
          </a:bodyPr>
          <a:lstStyle>
            <a:lvl1pPr marL="257175" indent="-257175">
              <a:buFontTx/>
              <a:buBlip>
                <a:blip r:embed="rId3"/>
              </a:buBlip>
              <a:defRPr sz="2400">
                <a:solidFill>
                  <a:schemeClr val="tx1">
                    <a:lumMod val="75000"/>
                    <a:lumOff val="25000"/>
                  </a:schemeClr>
                </a:solidFill>
              </a:defRPr>
            </a:lvl1pPr>
            <a:lvl2pPr>
              <a:defRPr sz="2000">
                <a:solidFill>
                  <a:schemeClr val="tx1">
                    <a:lumMod val="75000"/>
                    <a:lumOff val="25000"/>
                  </a:schemeClr>
                </a:solidFill>
              </a:defRPr>
            </a:lvl2pPr>
            <a:lvl3pPr>
              <a:defRPr sz="18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131463"/>
          </a:xfrm>
        </p:spPr>
        <p:txBody>
          <a:bodyPr>
            <a:noAutofit/>
          </a:bodyPr>
          <a:lstStyle>
            <a:lvl1pPr marL="0" indent="0">
              <a:buNone/>
              <a:defRPr sz="1400">
                <a:solidFill>
                  <a:schemeClr val="tx1">
                    <a:lumMod val="75000"/>
                    <a:lumOff val="25000"/>
                  </a:schemeClr>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D3D180BE-55A5-5C44-9BE2-42C74470CEE5}" type="datetimeFigureOut">
              <a:rPr lang="en-US" smtClean="0"/>
              <a:t>7/11/2024</a:t>
            </a:fld>
            <a:endParaRPr lang="en-US"/>
          </a:p>
        </p:txBody>
      </p:sp>
      <p:grpSp>
        <p:nvGrpSpPr>
          <p:cNvPr id="6" name="Group 5">
            <a:extLst>
              <a:ext uri="{FF2B5EF4-FFF2-40B4-BE49-F238E27FC236}">
                <a16:creationId xmlns:a16="http://schemas.microsoft.com/office/drawing/2014/main" id="{16F149EC-CB9C-CDCD-4E8D-DE8B0A21EF80}"/>
              </a:ext>
            </a:extLst>
          </p:cNvPr>
          <p:cNvGrpSpPr/>
          <p:nvPr userDrawn="1"/>
        </p:nvGrpSpPr>
        <p:grpSpPr>
          <a:xfrm>
            <a:off x="0" y="0"/>
            <a:ext cx="341086" cy="5143500"/>
            <a:chOff x="-49875" y="0"/>
            <a:chExt cx="141051" cy="5143500"/>
          </a:xfrm>
        </p:grpSpPr>
        <p:sp>
          <p:nvSpPr>
            <p:cNvPr id="7" name="Rectangle 6">
              <a:extLst>
                <a:ext uri="{FF2B5EF4-FFF2-40B4-BE49-F238E27FC236}">
                  <a16:creationId xmlns:a16="http://schemas.microsoft.com/office/drawing/2014/main" id="{067FC778-D355-F890-ABB4-F2FB6B9C9F72}"/>
                </a:ext>
              </a:extLst>
            </p:cNvPr>
            <p:cNvSpPr/>
            <p:nvPr userDrawn="1"/>
          </p:nvSpPr>
          <p:spPr>
            <a:xfrm>
              <a:off x="-49875" y="0"/>
              <a:ext cx="49876" cy="5143500"/>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9" name="Rectangle 8">
              <a:extLst>
                <a:ext uri="{FF2B5EF4-FFF2-40B4-BE49-F238E27FC236}">
                  <a16:creationId xmlns:a16="http://schemas.microsoft.com/office/drawing/2014/main" id="{144FF647-AA8F-7E22-C342-AA7A07492AB1}"/>
                </a:ext>
              </a:extLst>
            </p:cNvPr>
            <p:cNvSpPr/>
            <p:nvPr userDrawn="1"/>
          </p:nvSpPr>
          <p:spPr>
            <a:xfrm>
              <a:off x="-2020" y="0"/>
              <a:ext cx="49876" cy="51435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11" name="Rectangle 10">
              <a:extLst>
                <a:ext uri="{FF2B5EF4-FFF2-40B4-BE49-F238E27FC236}">
                  <a16:creationId xmlns:a16="http://schemas.microsoft.com/office/drawing/2014/main" id="{F64055ED-8305-4056-D548-299D156D17DB}"/>
                </a:ext>
              </a:extLst>
            </p:cNvPr>
            <p:cNvSpPr/>
            <p:nvPr userDrawn="1"/>
          </p:nvSpPr>
          <p:spPr>
            <a:xfrm>
              <a:off x="45834" y="0"/>
              <a:ext cx="45342" cy="5143500"/>
            </a:xfrm>
            <a:prstGeom prst="rect">
              <a:avLst/>
            </a:prstGeom>
            <a:solidFill>
              <a:srgbClr val="1FBEC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grpSp>
    </p:spTree>
    <p:extLst>
      <p:ext uri="{BB962C8B-B14F-4D97-AF65-F5344CB8AC3E}">
        <p14:creationId xmlns:p14="http://schemas.microsoft.com/office/powerpoint/2010/main" val="32968106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5" name="Picture 4" descr="A black and orange rectangle with a black background&#10;&#10;Description automatically generated">
            <a:extLst>
              <a:ext uri="{FF2B5EF4-FFF2-40B4-BE49-F238E27FC236}">
                <a16:creationId xmlns:a16="http://schemas.microsoft.com/office/drawing/2014/main" id="{2C919AD7-9481-3D87-4703-7133BA9CF293}"/>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3" name="Date Placeholder 2"/>
          <p:cNvSpPr>
            <a:spLocks noGrp="1"/>
          </p:cNvSpPr>
          <p:nvPr>
            <p:ph type="dt" sz="half" idx="10"/>
          </p:nvPr>
        </p:nvSpPr>
        <p:spPr/>
        <p:txBody>
          <a:bodyPr/>
          <a:lstStyle/>
          <a:p>
            <a:fld id="{D3D180BE-55A5-5C44-9BE2-42C74470CEE5}" type="datetimeFigureOut">
              <a:rPr lang="en-US" smtClean="0"/>
              <a:t>7/11/2024</a:t>
            </a:fld>
            <a:endParaRPr lang="en-US"/>
          </a:p>
        </p:txBody>
      </p:sp>
      <p:sp>
        <p:nvSpPr>
          <p:cNvPr id="2" name="Title 1"/>
          <p:cNvSpPr>
            <a:spLocks noGrp="1"/>
          </p:cNvSpPr>
          <p:nvPr>
            <p:ph type="title"/>
          </p:nvPr>
        </p:nvSpPr>
        <p:spPr>
          <a:xfrm>
            <a:off x="548640" y="201962"/>
            <a:ext cx="7473142" cy="521245"/>
          </a:xfrm>
        </p:spPr>
        <p:txBody>
          <a:bodyPr>
            <a:noAutofit/>
          </a:bodyPr>
          <a:lstStyle>
            <a:lvl1pPr algn="l">
              <a:defRPr sz="3000">
                <a:solidFill>
                  <a:schemeClr val="bg1"/>
                </a:solidFill>
                <a:latin typeface="Arial"/>
                <a:cs typeface="Arial"/>
              </a:defRPr>
            </a:lvl1pPr>
          </a:lstStyle>
          <a:p>
            <a:r>
              <a:rPr lang="en-US"/>
              <a:t>Click to edit Master title style</a:t>
            </a:r>
          </a:p>
        </p:txBody>
      </p:sp>
      <p:pic>
        <p:nvPicPr>
          <p:cNvPr id="16" name="Picture 15" descr="Graphical user interface, application, Teams&#10;&#10;Description automatically generated">
            <a:extLst>
              <a:ext uri="{FF2B5EF4-FFF2-40B4-BE49-F238E27FC236}">
                <a16:creationId xmlns:a16="http://schemas.microsoft.com/office/drawing/2014/main" id="{94AD127E-2779-D170-5DFF-24879C058B29}"/>
              </a:ext>
            </a:extLst>
          </p:cNvPr>
          <p:cNvPicPr>
            <a:picLocks noChangeAspect="1"/>
          </p:cNvPicPr>
          <p:nvPr userDrawn="1"/>
        </p:nvPicPr>
        <p:blipFill rotWithShape="1">
          <a:blip r:embed="rId3"/>
          <a:srcRect l="27189" t="45482" r="27059" b="46191"/>
          <a:stretch/>
        </p:blipFill>
        <p:spPr>
          <a:xfrm>
            <a:off x="5398655" y="4685029"/>
            <a:ext cx="3556000" cy="364067"/>
          </a:xfrm>
          <a:prstGeom prst="rect">
            <a:avLst/>
          </a:prstGeom>
        </p:spPr>
      </p:pic>
      <p:pic>
        <p:nvPicPr>
          <p:cNvPr id="4" name="Picture 3" descr="A black and orange rectangle with a black background&#10;&#10;Description automatically generated">
            <a:extLst>
              <a:ext uri="{FF2B5EF4-FFF2-40B4-BE49-F238E27FC236}">
                <a16:creationId xmlns:a16="http://schemas.microsoft.com/office/drawing/2014/main" id="{18FD4FD1-0544-9C15-781A-ECECB4B7794D}"/>
              </a:ext>
            </a:extLst>
          </p:cNvPr>
          <p:cNvPicPr>
            <a:picLocks noChangeAspect="1"/>
          </p:cNvPicPr>
          <p:nvPr userDrawn="1"/>
        </p:nvPicPr>
        <p:blipFill>
          <a:blip r:embed="rId2"/>
          <a:stretch>
            <a:fillRect/>
          </a:stretch>
        </p:blipFill>
        <p:spPr>
          <a:xfrm>
            <a:off x="-1" y="0"/>
            <a:ext cx="9144000" cy="5143500"/>
          </a:xfrm>
          <a:prstGeom prst="rect">
            <a:avLst/>
          </a:prstGeom>
        </p:spPr>
      </p:pic>
    </p:spTree>
    <p:extLst>
      <p:ext uri="{BB962C8B-B14F-4D97-AF65-F5344CB8AC3E}">
        <p14:creationId xmlns:p14="http://schemas.microsoft.com/office/powerpoint/2010/main" val="20247263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Vertical Bullet Points">
    <p:spTree>
      <p:nvGrpSpPr>
        <p:cNvPr id="1" name=""/>
        <p:cNvGrpSpPr/>
        <p:nvPr/>
      </p:nvGrpSpPr>
      <p:grpSpPr>
        <a:xfrm>
          <a:off x="0" y="0"/>
          <a:ext cx="0" cy="0"/>
          <a:chOff x="0" y="0"/>
          <a:chExt cx="0" cy="0"/>
        </a:xfrm>
      </p:grpSpPr>
      <p:pic>
        <p:nvPicPr>
          <p:cNvPr id="2" name="Picture 1" descr="A black and orange rectangle with a black background&#10;&#10;Description automatically generated">
            <a:extLst>
              <a:ext uri="{FF2B5EF4-FFF2-40B4-BE49-F238E27FC236}">
                <a16:creationId xmlns:a16="http://schemas.microsoft.com/office/drawing/2014/main" id="{37DED2DE-7E59-2728-159C-48F95F41F6D8}"/>
              </a:ext>
            </a:extLst>
          </p:cNvPr>
          <p:cNvPicPr>
            <a:picLocks noChangeAspect="1"/>
          </p:cNvPicPr>
          <p:nvPr userDrawn="1"/>
        </p:nvPicPr>
        <p:blipFill>
          <a:blip r:embed="rId2"/>
          <a:stretch>
            <a:fillRect/>
          </a:stretch>
        </p:blipFill>
        <p:spPr>
          <a:xfrm>
            <a:off x="-1" y="0"/>
            <a:ext cx="9144000" cy="5143500"/>
          </a:xfrm>
          <a:prstGeom prst="rect">
            <a:avLst/>
          </a:prstGeom>
        </p:spPr>
      </p:pic>
      <p:sp>
        <p:nvSpPr>
          <p:cNvPr id="3" name="Vertical Text Placeholder 2"/>
          <p:cNvSpPr>
            <a:spLocks noGrp="1"/>
          </p:cNvSpPr>
          <p:nvPr>
            <p:ph type="body" orient="vert" idx="1"/>
          </p:nvPr>
        </p:nvSpPr>
        <p:spPr>
          <a:xfrm>
            <a:off x="548640" y="1463040"/>
            <a:ext cx="8229600" cy="2836189"/>
          </a:xfrm>
        </p:spPr>
        <p:txBody>
          <a:bodyPr vert="horz">
            <a:noAutofit/>
          </a:bodyPr>
          <a:lstStyle>
            <a:lvl1pPr marL="257175" indent="-257175">
              <a:buFontTx/>
              <a:buBlip>
                <a:blip r:embed="rId3"/>
              </a:buBlip>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3D180BE-55A5-5C44-9BE2-42C74470CEE5}" type="datetimeFigureOut">
              <a:rPr lang="en-US" smtClean="0"/>
              <a:t>7/11/2024</a:t>
            </a:fld>
            <a:endParaRPr lang="en-US"/>
          </a:p>
        </p:txBody>
      </p:sp>
      <p:sp>
        <p:nvSpPr>
          <p:cNvPr id="9" name="Title 1">
            <a:extLst>
              <a:ext uri="{FF2B5EF4-FFF2-40B4-BE49-F238E27FC236}">
                <a16:creationId xmlns:a16="http://schemas.microsoft.com/office/drawing/2014/main" id="{8A76210F-F479-6A67-FBF9-0B5652C4C27A}"/>
              </a:ext>
            </a:extLst>
          </p:cNvPr>
          <p:cNvSpPr>
            <a:spLocks noGrp="1"/>
          </p:cNvSpPr>
          <p:nvPr>
            <p:ph type="title"/>
          </p:nvPr>
        </p:nvSpPr>
        <p:spPr>
          <a:xfrm>
            <a:off x="548640" y="201962"/>
            <a:ext cx="7473142" cy="521245"/>
          </a:xfrm>
        </p:spPr>
        <p:txBody>
          <a:bodyPr>
            <a:noAutofit/>
          </a:bodyPr>
          <a:lstStyle>
            <a:lvl1pPr algn="l">
              <a:defRPr sz="3000">
                <a:solidFill>
                  <a:schemeClr val="bg1"/>
                </a:solidFill>
                <a:latin typeface="Arial"/>
                <a:cs typeface="Arial"/>
              </a:defRPr>
            </a:lvl1pPr>
          </a:lstStyle>
          <a:p>
            <a:r>
              <a:rPr lang="en-US"/>
              <a:t>Click to edit Master title style</a:t>
            </a:r>
          </a:p>
        </p:txBody>
      </p:sp>
      <p:pic>
        <p:nvPicPr>
          <p:cNvPr id="11" name="Picture 10" descr="Graphical user interface, application, Teams&#10;&#10;Description automatically generated">
            <a:extLst>
              <a:ext uri="{FF2B5EF4-FFF2-40B4-BE49-F238E27FC236}">
                <a16:creationId xmlns:a16="http://schemas.microsoft.com/office/drawing/2014/main" id="{4A20F6DE-C7CB-47C4-D50E-1DF4345CD866}"/>
              </a:ext>
            </a:extLst>
          </p:cNvPr>
          <p:cNvPicPr>
            <a:picLocks noChangeAspect="1"/>
          </p:cNvPicPr>
          <p:nvPr userDrawn="1"/>
        </p:nvPicPr>
        <p:blipFill rotWithShape="1">
          <a:blip r:embed="rId4"/>
          <a:srcRect l="27189" t="45482" r="27059" b="46191"/>
          <a:stretch/>
        </p:blipFill>
        <p:spPr>
          <a:xfrm>
            <a:off x="5398655" y="4685029"/>
            <a:ext cx="3556000" cy="364067"/>
          </a:xfrm>
          <a:prstGeom prst="rect">
            <a:avLst/>
          </a:prstGeom>
        </p:spPr>
      </p:pic>
    </p:spTree>
    <p:extLst>
      <p:ext uri="{BB962C8B-B14F-4D97-AF65-F5344CB8AC3E}">
        <p14:creationId xmlns:p14="http://schemas.microsoft.com/office/powerpoint/2010/main" val="25921978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2" name="Picture 1" descr="A black and orange rectangle with a black background&#10;&#10;Description automatically generated">
            <a:extLst>
              <a:ext uri="{FF2B5EF4-FFF2-40B4-BE49-F238E27FC236}">
                <a16:creationId xmlns:a16="http://schemas.microsoft.com/office/drawing/2014/main" id="{F69159E0-7790-A7C5-0ECA-B25D290B7940}"/>
              </a:ext>
            </a:extLst>
          </p:cNvPr>
          <p:cNvPicPr>
            <a:picLocks noChangeAspect="1"/>
          </p:cNvPicPr>
          <p:nvPr userDrawn="1"/>
        </p:nvPicPr>
        <p:blipFill>
          <a:blip r:embed="rId2"/>
          <a:stretch>
            <a:fillRect/>
          </a:stretch>
        </p:blipFill>
        <p:spPr>
          <a:xfrm>
            <a:off x="-1" y="0"/>
            <a:ext cx="9144000" cy="5143500"/>
          </a:xfrm>
          <a:prstGeom prst="rect">
            <a:avLst/>
          </a:prstGeom>
        </p:spPr>
      </p:pic>
      <p:sp>
        <p:nvSpPr>
          <p:cNvPr id="3" name="Content Placeholder 2"/>
          <p:cNvSpPr>
            <a:spLocks noGrp="1"/>
          </p:cNvSpPr>
          <p:nvPr>
            <p:ph idx="1"/>
          </p:nvPr>
        </p:nvSpPr>
        <p:spPr>
          <a:xfrm>
            <a:off x="548640" y="1463040"/>
            <a:ext cx="8229600" cy="2834640"/>
          </a:xfrm>
        </p:spPr>
        <p:txBody>
          <a:bodyPr>
            <a:noAutofit/>
          </a:bodyPr>
          <a:lstStyle>
            <a:lvl1pPr marL="257175" indent="-257175">
              <a:buClr>
                <a:srgbClr val="E17000"/>
              </a:buClr>
              <a:buFont typeface="System Font Regular"/>
              <a:buChar char="&gt;"/>
              <a:defRPr sz="1800">
                <a:solidFill>
                  <a:schemeClr val="tx1">
                    <a:lumMod val="75000"/>
                    <a:lumOff val="25000"/>
                  </a:schemeClr>
                </a:solidFill>
              </a:defRPr>
            </a:lvl1pPr>
            <a:lvl2pPr marL="557213" indent="-214313">
              <a:buClr>
                <a:srgbClr val="E17000"/>
              </a:buClr>
              <a:buSzPct val="80000"/>
              <a:buFont typeface="Wingdings" pitchFamily="2" charset="2"/>
              <a:buChar char="§"/>
              <a:defRPr sz="1800">
                <a:solidFill>
                  <a:schemeClr val="tx1">
                    <a:lumMod val="75000"/>
                    <a:lumOff val="25000"/>
                  </a:schemeClr>
                </a:solidFill>
              </a:defRPr>
            </a:lvl2pPr>
            <a:lvl3pPr marL="857250" indent="-171450">
              <a:buClr>
                <a:srgbClr val="E17000"/>
              </a:buClr>
              <a:buFont typeface="System Font Regular"/>
              <a:buChar char="-"/>
              <a:defRPr sz="1800">
                <a:solidFill>
                  <a:schemeClr val="tx1">
                    <a:lumMod val="75000"/>
                    <a:lumOff val="25000"/>
                  </a:schemeClr>
                </a:solidFill>
              </a:defRPr>
            </a:lvl3pPr>
            <a:lvl4pPr marL="1200150" indent="-171450">
              <a:buClr>
                <a:srgbClr val="E17000"/>
              </a:buClr>
              <a:buSzPct val="70000"/>
              <a:buFont typeface="Courier New" panose="02070309020205020404" pitchFamily="49" charset="0"/>
              <a:buChar char="o"/>
              <a:defRPr sz="1800">
                <a:solidFill>
                  <a:schemeClr val="tx1">
                    <a:lumMod val="75000"/>
                    <a:lumOff val="25000"/>
                  </a:schemeClr>
                </a:solidFill>
              </a:defRPr>
            </a:lvl4pPr>
            <a:lvl5pPr marL="1543050" indent="-171450">
              <a:buClr>
                <a:srgbClr val="E17000"/>
              </a:buClr>
              <a:buSzPct val="50000"/>
              <a:buFont typeface="Arial" panose="020B0604020202020204" pitchFamily="34" charset="0"/>
              <a:buChar char="•"/>
              <a:defRPr sz="18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a:xfrm>
            <a:off x="548640" y="4767263"/>
            <a:ext cx="2895600" cy="273844"/>
          </a:xfrm>
        </p:spPr>
        <p:txBody>
          <a:bodyPr/>
          <a:lstStyle/>
          <a:p>
            <a:endParaRPr lang="en-US"/>
          </a:p>
        </p:txBody>
      </p:sp>
      <p:sp>
        <p:nvSpPr>
          <p:cNvPr id="7" name="Title 1">
            <a:extLst>
              <a:ext uri="{FF2B5EF4-FFF2-40B4-BE49-F238E27FC236}">
                <a16:creationId xmlns:a16="http://schemas.microsoft.com/office/drawing/2014/main" id="{A540BA38-9683-AE9F-6912-C7E4D2E71E7D}"/>
              </a:ext>
            </a:extLst>
          </p:cNvPr>
          <p:cNvSpPr txBox="1">
            <a:spLocks/>
          </p:cNvSpPr>
          <p:nvPr userDrawn="1"/>
        </p:nvSpPr>
        <p:spPr>
          <a:xfrm>
            <a:off x="548640" y="201962"/>
            <a:ext cx="7473142" cy="521245"/>
          </a:xfrm>
          <a:prstGeom prst="rect">
            <a:avLst/>
          </a:prstGeom>
        </p:spPr>
        <p:txBody>
          <a:bodyPr vert="horz" lIns="91440" tIns="45720" rIns="91440" bIns="45720" rtlCol="0" anchor="ctr">
            <a:noAutofit/>
          </a:bodyPr>
          <a:lstStyle>
            <a:lvl1pPr algn="l" defTabSz="342900" rtl="0" eaLnBrk="1" latinLnBrk="0" hangingPunct="1">
              <a:spcBef>
                <a:spcPct val="0"/>
              </a:spcBef>
              <a:buNone/>
              <a:defRPr sz="3000" kern="1200">
                <a:solidFill>
                  <a:schemeClr val="bg1"/>
                </a:solidFill>
                <a:latin typeface="Arial"/>
                <a:ea typeface="+mj-ea"/>
                <a:cs typeface="Arial"/>
              </a:defRPr>
            </a:lvl1pPr>
          </a:lstStyle>
          <a:p>
            <a:r>
              <a:rPr lang="en-US"/>
              <a:t>Click to edit Master title style</a:t>
            </a:r>
          </a:p>
        </p:txBody>
      </p:sp>
      <p:pic>
        <p:nvPicPr>
          <p:cNvPr id="9" name="Picture 8" descr="Graphical user interface, application, Teams&#10;&#10;Description automatically generated">
            <a:extLst>
              <a:ext uri="{FF2B5EF4-FFF2-40B4-BE49-F238E27FC236}">
                <a16:creationId xmlns:a16="http://schemas.microsoft.com/office/drawing/2014/main" id="{71069C9E-94FE-07BB-5786-556BEAFEC6DE}"/>
              </a:ext>
            </a:extLst>
          </p:cNvPr>
          <p:cNvPicPr>
            <a:picLocks noChangeAspect="1"/>
          </p:cNvPicPr>
          <p:nvPr userDrawn="1"/>
        </p:nvPicPr>
        <p:blipFill rotWithShape="1">
          <a:blip r:embed="rId3"/>
          <a:srcRect l="27189" t="45482" r="27059" b="46191"/>
          <a:stretch/>
        </p:blipFill>
        <p:spPr>
          <a:xfrm>
            <a:off x="5398655" y="4685029"/>
            <a:ext cx="3556000" cy="364067"/>
          </a:xfrm>
          <a:prstGeom prst="rect">
            <a:avLst/>
          </a:prstGeom>
        </p:spPr>
      </p:pic>
    </p:spTree>
    <p:extLst>
      <p:ext uri="{BB962C8B-B14F-4D97-AF65-F5344CB8AC3E}">
        <p14:creationId xmlns:p14="http://schemas.microsoft.com/office/powerpoint/2010/main" val="31794964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noAutofit/>
          </a:bodyPr>
          <a:lstStyle>
            <a:lvl1pPr algn="ctr">
              <a:defRPr sz="3500" b="1">
                <a:solidFill>
                  <a:schemeClr val="tx1">
                    <a:lumMod val="75000"/>
                    <a:lumOff val="25000"/>
                  </a:schemeClr>
                </a:solidFill>
              </a:defRPr>
            </a:lvl1pPr>
          </a:lstStyle>
          <a:p>
            <a:r>
              <a:rPr lang="en-US"/>
              <a:t>Click to edit Master title style</a:t>
            </a:r>
          </a:p>
        </p:txBody>
      </p:sp>
      <p:sp>
        <p:nvSpPr>
          <p:cNvPr id="3" name="Subtitle 2"/>
          <p:cNvSpPr>
            <a:spLocks noGrp="1"/>
          </p:cNvSpPr>
          <p:nvPr>
            <p:ph type="subTitle" idx="1"/>
          </p:nvPr>
        </p:nvSpPr>
        <p:spPr>
          <a:xfrm>
            <a:off x="1371600" y="2779293"/>
            <a:ext cx="6400800" cy="1314450"/>
          </a:xfrm>
        </p:spPr>
        <p:txBody>
          <a:bodyPr>
            <a:noAutofit/>
          </a:bodyPr>
          <a:lstStyle>
            <a:lvl1pPr marL="0" indent="0" algn="ctr">
              <a:buNone/>
              <a:defRPr sz="3000" b="1" i="1">
                <a:solidFill>
                  <a:srgbClr val="970254"/>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D3D180BE-55A5-5C44-9BE2-42C74470CEE5}" type="datetimeFigureOut">
              <a:rPr lang="en-US" smtClean="0"/>
              <a:t>7/11/2024</a:t>
            </a:fld>
            <a:endParaRPr lang="en-US"/>
          </a:p>
        </p:txBody>
      </p:sp>
      <p:pic>
        <p:nvPicPr>
          <p:cNvPr id="6" name="Picture 5" descr="Graphical user interface, application, Teams&#10;&#10;Description automatically generated">
            <a:extLst>
              <a:ext uri="{FF2B5EF4-FFF2-40B4-BE49-F238E27FC236}">
                <a16:creationId xmlns:a16="http://schemas.microsoft.com/office/drawing/2014/main" id="{176A6F0D-94B1-DFD8-A34E-D2C041C0F5D9}"/>
              </a:ext>
            </a:extLst>
          </p:cNvPr>
          <p:cNvPicPr>
            <a:picLocks noChangeAspect="1"/>
          </p:cNvPicPr>
          <p:nvPr userDrawn="1"/>
        </p:nvPicPr>
        <p:blipFill rotWithShape="1">
          <a:blip r:embed="rId2"/>
          <a:srcRect l="27189" t="45482" r="27059" b="46191"/>
          <a:stretch/>
        </p:blipFill>
        <p:spPr>
          <a:xfrm>
            <a:off x="5398655" y="4685029"/>
            <a:ext cx="3556000" cy="364067"/>
          </a:xfrm>
          <a:prstGeom prst="rect">
            <a:avLst/>
          </a:prstGeom>
        </p:spPr>
      </p:pic>
      <p:grpSp>
        <p:nvGrpSpPr>
          <p:cNvPr id="8" name="Group 7">
            <a:extLst>
              <a:ext uri="{FF2B5EF4-FFF2-40B4-BE49-F238E27FC236}">
                <a16:creationId xmlns:a16="http://schemas.microsoft.com/office/drawing/2014/main" id="{0E6D5690-A690-79B0-E7AB-C7A315330843}"/>
              </a:ext>
            </a:extLst>
          </p:cNvPr>
          <p:cNvGrpSpPr/>
          <p:nvPr userDrawn="1"/>
        </p:nvGrpSpPr>
        <p:grpSpPr>
          <a:xfrm>
            <a:off x="0" y="0"/>
            <a:ext cx="341086" cy="5143500"/>
            <a:chOff x="-49875" y="0"/>
            <a:chExt cx="141051" cy="5143500"/>
          </a:xfrm>
        </p:grpSpPr>
        <p:sp>
          <p:nvSpPr>
            <p:cNvPr id="10" name="Rectangle 9"/>
            <p:cNvSpPr/>
            <p:nvPr userDrawn="1"/>
          </p:nvSpPr>
          <p:spPr>
            <a:xfrm>
              <a:off x="-49875" y="0"/>
              <a:ext cx="49876" cy="5143500"/>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5" name="Rectangle 4">
              <a:extLst>
                <a:ext uri="{FF2B5EF4-FFF2-40B4-BE49-F238E27FC236}">
                  <a16:creationId xmlns:a16="http://schemas.microsoft.com/office/drawing/2014/main" id="{1E2B4FA8-EFF1-2B24-8460-4F2A37287227}"/>
                </a:ext>
              </a:extLst>
            </p:cNvPr>
            <p:cNvSpPr/>
            <p:nvPr userDrawn="1"/>
          </p:nvSpPr>
          <p:spPr>
            <a:xfrm>
              <a:off x="-2020" y="0"/>
              <a:ext cx="49876" cy="51435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7" name="Rectangle 6">
              <a:extLst>
                <a:ext uri="{FF2B5EF4-FFF2-40B4-BE49-F238E27FC236}">
                  <a16:creationId xmlns:a16="http://schemas.microsoft.com/office/drawing/2014/main" id="{2F13C846-6370-4645-F279-A4DB60374753}"/>
                </a:ext>
              </a:extLst>
            </p:cNvPr>
            <p:cNvSpPr/>
            <p:nvPr userDrawn="1"/>
          </p:nvSpPr>
          <p:spPr>
            <a:xfrm>
              <a:off x="45834" y="0"/>
              <a:ext cx="45342" cy="5143500"/>
            </a:xfrm>
            <a:prstGeom prst="rect">
              <a:avLst/>
            </a:prstGeom>
            <a:solidFill>
              <a:srgbClr val="1FBEC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grpSp>
    </p:spTree>
    <p:extLst>
      <p:ext uri="{BB962C8B-B14F-4D97-AF65-F5344CB8AC3E}">
        <p14:creationId xmlns:p14="http://schemas.microsoft.com/office/powerpoint/2010/main" val="4273974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48640" y="1463040"/>
            <a:ext cx="3947161" cy="2870421"/>
          </a:xfrm>
        </p:spPr>
        <p:txBody>
          <a:bodyPr>
            <a:noAutofit/>
          </a:bodyPr>
          <a:lstStyle>
            <a:lvl1pPr>
              <a:defRPr sz="20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400">
                <a:solidFill>
                  <a:schemeClr val="tx1">
                    <a:lumMod val="75000"/>
                    <a:lumOff val="25000"/>
                  </a:schemeClr>
                </a:solidFill>
              </a:defRPr>
            </a:lvl4pPr>
            <a:lvl5pPr>
              <a:defRPr sz="1400">
                <a:solidFill>
                  <a:schemeClr val="tx1">
                    <a:lumMod val="75000"/>
                    <a:lumOff val="25000"/>
                  </a:schemeClr>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66930" y="1463039"/>
            <a:ext cx="3950208" cy="2870421"/>
          </a:xfrm>
        </p:spPr>
        <p:txBody>
          <a:bodyPr>
            <a:no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400">
                <a:solidFill>
                  <a:schemeClr val="tx1">
                    <a:lumMod val="75000"/>
                    <a:lumOff val="25000"/>
                  </a:schemeClr>
                </a:solidFill>
              </a:defRPr>
            </a:lvl4pPr>
            <a:lvl5pPr>
              <a:defRPr sz="1400">
                <a:solidFill>
                  <a:schemeClr val="tx1">
                    <a:lumMod val="75000"/>
                    <a:lumOff val="25000"/>
                  </a:schemeClr>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3D180BE-55A5-5C44-9BE2-42C74470CEE5}" type="datetimeFigureOut">
              <a:rPr lang="en-US" smtClean="0"/>
              <a:t>7/11/2024</a:t>
            </a:fld>
            <a:endParaRPr lang="en-US"/>
          </a:p>
        </p:txBody>
      </p:sp>
      <p:pic>
        <p:nvPicPr>
          <p:cNvPr id="7" name="Picture 6" descr="Graphical user interface, application, Teams&#10;&#10;Description automatically generated">
            <a:extLst>
              <a:ext uri="{FF2B5EF4-FFF2-40B4-BE49-F238E27FC236}">
                <a16:creationId xmlns:a16="http://schemas.microsoft.com/office/drawing/2014/main" id="{8C206FD9-DD25-9ABD-87F2-50C6DDE8F426}"/>
              </a:ext>
            </a:extLst>
          </p:cNvPr>
          <p:cNvPicPr>
            <a:picLocks noChangeAspect="1"/>
          </p:cNvPicPr>
          <p:nvPr userDrawn="1"/>
        </p:nvPicPr>
        <p:blipFill rotWithShape="1">
          <a:blip r:embed="rId2"/>
          <a:srcRect l="27189" t="45482" r="27059" b="46191"/>
          <a:stretch/>
        </p:blipFill>
        <p:spPr>
          <a:xfrm>
            <a:off x="5398655" y="4685029"/>
            <a:ext cx="3556000" cy="364067"/>
          </a:xfrm>
          <a:prstGeom prst="rect">
            <a:avLst/>
          </a:prstGeom>
        </p:spPr>
      </p:pic>
      <p:pic>
        <p:nvPicPr>
          <p:cNvPr id="6" name="Picture 5" descr="A black and orange rectangle with a black background&#10;&#10;Description automatically generated">
            <a:extLst>
              <a:ext uri="{FF2B5EF4-FFF2-40B4-BE49-F238E27FC236}">
                <a16:creationId xmlns:a16="http://schemas.microsoft.com/office/drawing/2014/main" id="{3A2C88D7-9694-D250-B4B8-3D7AE6CA9255}"/>
              </a:ext>
            </a:extLst>
          </p:cNvPr>
          <p:cNvPicPr>
            <a:picLocks noChangeAspect="1"/>
          </p:cNvPicPr>
          <p:nvPr userDrawn="1"/>
        </p:nvPicPr>
        <p:blipFill>
          <a:blip r:embed="rId3"/>
          <a:stretch>
            <a:fillRect/>
          </a:stretch>
        </p:blipFill>
        <p:spPr>
          <a:xfrm>
            <a:off x="-1" y="0"/>
            <a:ext cx="9144000" cy="5143500"/>
          </a:xfrm>
          <a:prstGeom prst="rect">
            <a:avLst/>
          </a:prstGeom>
        </p:spPr>
      </p:pic>
    </p:spTree>
    <p:extLst>
      <p:ext uri="{BB962C8B-B14F-4D97-AF65-F5344CB8AC3E}">
        <p14:creationId xmlns:p14="http://schemas.microsoft.com/office/powerpoint/2010/main" val="536207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2" name="Picture 1" descr="A black and orange rectangle with a black background&#10;&#10;Description automatically generated">
            <a:extLst>
              <a:ext uri="{FF2B5EF4-FFF2-40B4-BE49-F238E27FC236}">
                <a16:creationId xmlns:a16="http://schemas.microsoft.com/office/drawing/2014/main" id="{75E66F24-D101-0150-61C6-08CB6DB18BD5}"/>
              </a:ext>
            </a:extLst>
          </p:cNvPr>
          <p:cNvPicPr>
            <a:picLocks noChangeAspect="1"/>
          </p:cNvPicPr>
          <p:nvPr userDrawn="1"/>
        </p:nvPicPr>
        <p:blipFill>
          <a:blip r:embed="rId2"/>
          <a:stretch>
            <a:fillRect/>
          </a:stretch>
        </p:blipFill>
        <p:spPr>
          <a:xfrm>
            <a:off x="-1" y="0"/>
            <a:ext cx="9144000" cy="5143500"/>
          </a:xfrm>
          <a:prstGeom prst="rect">
            <a:avLst/>
          </a:prstGeom>
        </p:spPr>
      </p:pic>
      <p:sp>
        <p:nvSpPr>
          <p:cNvPr id="10" name="Title 1">
            <a:extLst>
              <a:ext uri="{FF2B5EF4-FFF2-40B4-BE49-F238E27FC236}">
                <a16:creationId xmlns:a16="http://schemas.microsoft.com/office/drawing/2014/main" id="{127D909E-B599-4D1B-C7E8-8167F66CF54C}"/>
              </a:ext>
            </a:extLst>
          </p:cNvPr>
          <p:cNvSpPr txBox="1">
            <a:spLocks/>
          </p:cNvSpPr>
          <p:nvPr userDrawn="1"/>
        </p:nvSpPr>
        <p:spPr>
          <a:xfrm>
            <a:off x="548640" y="201962"/>
            <a:ext cx="7473142" cy="521245"/>
          </a:xfrm>
          <a:prstGeom prst="rect">
            <a:avLst/>
          </a:prstGeom>
        </p:spPr>
        <p:txBody>
          <a:bodyPr vert="horz" lIns="91440" tIns="45720" rIns="91440" bIns="45720" rtlCol="0" anchor="ctr">
            <a:noAutofit/>
          </a:bodyPr>
          <a:lstStyle>
            <a:lvl1pPr algn="l" defTabSz="342900" rtl="0" eaLnBrk="1" latinLnBrk="0" hangingPunct="1">
              <a:spcBef>
                <a:spcPct val="0"/>
              </a:spcBef>
              <a:buNone/>
              <a:defRPr sz="3000" kern="1200">
                <a:solidFill>
                  <a:schemeClr val="bg1"/>
                </a:solidFill>
                <a:latin typeface="Arial"/>
                <a:ea typeface="+mj-ea"/>
                <a:cs typeface="Arial"/>
              </a:defRPr>
            </a:lvl1pPr>
          </a:lstStyle>
          <a:p>
            <a:r>
              <a:rPr lang="en-US"/>
              <a:t>Click to edit Master title style</a:t>
            </a:r>
          </a:p>
        </p:txBody>
      </p:sp>
      <p:pic>
        <p:nvPicPr>
          <p:cNvPr id="11" name="Picture 10" descr="Graphical user interface, application, Teams&#10;&#10;Description automatically generated">
            <a:extLst>
              <a:ext uri="{FF2B5EF4-FFF2-40B4-BE49-F238E27FC236}">
                <a16:creationId xmlns:a16="http://schemas.microsoft.com/office/drawing/2014/main" id="{1E7903AA-5C7D-0CC9-A08E-E096AF83DA32}"/>
              </a:ext>
            </a:extLst>
          </p:cNvPr>
          <p:cNvPicPr>
            <a:picLocks noChangeAspect="1"/>
          </p:cNvPicPr>
          <p:nvPr userDrawn="1"/>
        </p:nvPicPr>
        <p:blipFill rotWithShape="1">
          <a:blip r:embed="rId3"/>
          <a:srcRect l="27189" t="45482" r="27059" b="46191"/>
          <a:stretch/>
        </p:blipFill>
        <p:spPr>
          <a:xfrm>
            <a:off x="5398655" y="4685029"/>
            <a:ext cx="3556000" cy="364067"/>
          </a:xfrm>
          <a:prstGeom prst="rect">
            <a:avLst/>
          </a:prstGeom>
        </p:spPr>
      </p:pic>
      <p:sp>
        <p:nvSpPr>
          <p:cNvPr id="3" name="Text Placeholder 2"/>
          <p:cNvSpPr>
            <a:spLocks noGrp="1"/>
          </p:cNvSpPr>
          <p:nvPr>
            <p:ph type="body" idx="1"/>
          </p:nvPr>
        </p:nvSpPr>
        <p:spPr>
          <a:xfrm>
            <a:off x="548640" y="1463040"/>
            <a:ext cx="3950208" cy="479822"/>
          </a:xfrm>
        </p:spPr>
        <p:txBody>
          <a:bodyPr anchor="t" anchorCtr="0">
            <a:noAutofit/>
          </a:bodyPr>
          <a:lstStyle>
            <a:lvl1pPr marL="0" indent="0" algn="ctr">
              <a:buNone/>
              <a:defRPr sz="2000" b="1">
                <a:solidFill>
                  <a:schemeClr val="tx1">
                    <a:lumMod val="75000"/>
                    <a:lumOff val="25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548640" y="2051437"/>
            <a:ext cx="3948748" cy="2242268"/>
          </a:xfrm>
        </p:spPr>
        <p:txBody>
          <a:bodyPr>
            <a:no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400">
                <a:solidFill>
                  <a:schemeClr val="tx1">
                    <a:lumMod val="75000"/>
                    <a:lumOff val="25000"/>
                  </a:schemeClr>
                </a:solidFill>
              </a:defRPr>
            </a:lvl4pPr>
            <a:lvl5pPr>
              <a:defRPr sz="1400">
                <a:solidFill>
                  <a:schemeClr val="tx1">
                    <a:lumMod val="75000"/>
                    <a:lumOff val="25000"/>
                  </a:schemeClr>
                </a:solidFill>
              </a:defRPr>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847534" y="1463040"/>
            <a:ext cx="3950208" cy="479822"/>
          </a:xfrm>
        </p:spPr>
        <p:txBody>
          <a:bodyPr anchor="t" anchorCtr="0">
            <a:noAutofit/>
          </a:bodyPr>
          <a:lstStyle>
            <a:lvl1pPr marL="0" indent="0">
              <a:buNone/>
              <a:defRPr sz="2000" b="1">
                <a:solidFill>
                  <a:schemeClr val="tx1">
                    <a:lumMod val="75000"/>
                    <a:lumOff val="25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847534" y="2051436"/>
            <a:ext cx="3950208" cy="2242268"/>
          </a:xfrm>
        </p:spPr>
        <p:txBody>
          <a:bodyPr>
            <a:no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400">
                <a:solidFill>
                  <a:schemeClr val="tx1">
                    <a:lumMod val="75000"/>
                    <a:lumOff val="25000"/>
                  </a:schemeClr>
                </a:solidFill>
              </a:defRPr>
            </a:lvl4pPr>
            <a:lvl5pPr>
              <a:defRPr sz="1400">
                <a:solidFill>
                  <a:schemeClr val="tx1">
                    <a:lumMod val="75000"/>
                    <a:lumOff val="25000"/>
                  </a:schemeClr>
                </a:solidFill>
              </a:defRPr>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3D180BE-55A5-5C44-9BE2-42C74470CEE5}" type="datetimeFigureOut">
              <a:rPr lang="en-US" smtClean="0"/>
              <a:t>7/11/2024</a:t>
            </a:fld>
            <a:endParaRPr lang="en-US"/>
          </a:p>
        </p:txBody>
      </p:sp>
    </p:spTree>
    <p:extLst>
      <p:ext uri="{BB962C8B-B14F-4D97-AF65-F5344CB8AC3E}">
        <p14:creationId xmlns:p14="http://schemas.microsoft.com/office/powerpoint/2010/main" val="71150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with log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D180BE-55A5-5C44-9BE2-42C74470CEE5}" type="datetimeFigureOut">
              <a:rPr lang="en-US" smtClean="0"/>
              <a:t>7/11/2024</a:t>
            </a:fld>
            <a:endParaRPr lang="en-US"/>
          </a:p>
        </p:txBody>
      </p:sp>
      <p:sp>
        <p:nvSpPr>
          <p:cNvPr id="3" name="Footer Placeholder 2"/>
          <p:cNvSpPr>
            <a:spLocks noGrp="1"/>
          </p:cNvSpPr>
          <p:nvPr>
            <p:ph type="ftr" sz="quarter" idx="11"/>
          </p:nvPr>
        </p:nvSpPr>
        <p:spPr/>
        <p:txBody>
          <a:bodyPr/>
          <a:lstStyle/>
          <a:p>
            <a:endParaRPr lang="en-US"/>
          </a:p>
        </p:txBody>
      </p:sp>
      <p:pic>
        <p:nvPicPr>
          <p:cNvPr id="4" name="Picture 3" descr="Graphical user interface, application, Teams&#10;&#10;Description automatically generated">
            <a:extLst>
              <a:ext uri="{FF2B5EF4-FFF2-40B4-BE49-F238E27FC236}">
                <a16:creationId xmlns:a16="http://schemas.microsoft.com/office/drawing/2014/main" id="{88B9A075-1070-0B75-5C23-EB9E7ACC4DDA}"/>
              </a:ext>
            </a:extLst>
          </p:cNvPr>
          <p:cNvPicPr>
            <a:picLocks noChangeAspect="1"/>
          </p:cNvPicPr>
          <p:nvPr userDrawn="1"/>
        </p:nvPicPr>
        <p:blipFill rotWithShape="1">
          <a:blip r:embed="rId2"/>
          <a:srcRect l="27189" t="45482" r="27059" b="46191"/>
          <a:stretch/>
        </p:blipFill>
        <p:spPr>
          <a:xfrm>
            <a:off x="5398655" y="4685029"/>
            <a:ext cx="3556000" cy="364067"/>
          </a:xfrm>
          <a:prstGeom prst="rect">
            <a:avLst/>
          </a:prstGeom>
        </p:spPr>
      </p:pic>
      <p:grpSp>
        <p:nvGrpSpPr>
          <p:cNvPr id="10" name="Group 9">
            <a:extLst>
              <a:ext uri="{FF2B5EF4-FFF2-40B4-BE49-F238E27FC236}">
                <a16:creationId xmlns:a16="http://schemas.microsoft.com/office/drawing/2014/main" id="{5FB23F01-9FCC-BF69-512B-0A40F3550C46}"/>
              </a:ext>
            </a:extLst>
          </p:cNvPr>
          <p:cNvGrpSpPr/>
          <p:nvPr userDrawn="1"/>
        </p:nvGrpSpPr>
        <p:grpSpPr>
          <a:xfrm>
            <a:off x="0" y="0"/>
            <a:ext cx="341086" cy="5143500"/>
            <a:chOff x="-49875" y="0"/>
            <a:chExt cx="141051" cy="5143500"/>
          </a:xfrm>
        </p:grpSpPr>
        <p:sp>
          <p:nvSpPr>
            <p:cNvPr id="11" name="Rectangle 10">
              <a:extLst>
                <a:ext uri="{FF2B5EF4-FFF2-40B4-BE49-F238E27FC236}">
                  <a16:creationId xmlns:a16="http://schemas.microsoft.com/office/drawing/2014/main" id="{F04776D7-79F3-2A86-C2A9-96584D4A618D}"/>
                </a:ext>
              </a:extLst>
            </p:cNvPr>
            <p:cNvSpPr/>
            <p:nvPr userDrawn="1"/>
          </p:nvSpPr>
          <p:spPr>
            <a:xfrm>
              <a:off x="-49875" y="0"/>
              <a:ext cx="49876" cy="5143500"/>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12" name="Rectangle 11">
              <a:extLst>
                <a:ext uri="{FF2B5EF4-FFF2-40B4-BE49-F238E27FC236}">
                  <a16:creationId xmlns:a16="http://schemas.microsoft.com/office/drawing/2014/main" id="{06F17423-96DF-3BFB-B8B9-DD7C29F8E678}"/>
                </a:ext>
              </a:extLst>
            </p:cNvPr>
            <p:cNvSpPr/>
            <p:nvPr userDrawn="1"/>
          </p:nvSpPr>
          <p:spPr>
            <a:xfrm>
              <a:off x="-2020" y="0"/>
              <a:ext cx="49876" cy="51435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13" name="Rectangle 12">
              <a:extLst>
                <a:ext uri="{FF2B5EF4-FFF2-40B4-BE49-F238E27FC236}">
                  <a16:creationId xmlns:a16="http://schemas.microsoft.com/office/drawing/2014/main" id="{B62A0149-39C0-F013-48F2-52433BA01615}"/>
                </a:ext>
              </a:extLst>
            </p:cNvPr>
            <p:cNvSpPr/>
            <p:nvPr userDrawn="1"/>
          </p:nvSpPr>
          <p:spPr>
            <a:xfrm>
              <a:off x="45834" y="0"/>
              <a:ext cx="45342" cy="5143500"/>
            </a:xfrm>
            <a:prstGeom prst="rect">
              <a:avLst/>
            </a:prstGeom>
            <a:solidFill>
              <a:srgbClr val="1FBEC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grpSp>
    </p:spTree>
    <p:extLst>
      <p:ext uri="{BB962C8B-B14F-4D97-AF65-F5344CB8AC3E}">
        <p14:creationId xmlns:p14="http://schemas.microsoft.com/office/powerpoint/2010/main" val="1816065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no log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D180BE-55A5-5C44-9BE2-42C74470CEE5}" type="datetimeFigureOut">
              <a:rPr lang="en-US" smtClean="0"/>
              <a:t>7/11/2024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6553200" y="4767263"/>
            <a:ext cx="2133600" cy="273844"/>
          </a:xfrm>
          <a:prstGeom prst="rect">
            <a:avLst/>
          </a:prstGeom>
        </p:spPr>
        <p:txBody>
          <a:bodyPr/>
          <a:lstStyle/>
          <a:p>
            <a:fld id="{EB52170B-5D15-A04E-AF99-45CF00D7C3A0}" type="slidenum">
              <a:rPr lang="en-US" smtClean="0"/>
              <a:t>‹#›</a:t>
            </a:fld>
            <a:endParaRPr lang="en-US"/>
          </a:p>
        </p:txBody>
      </p:sp>
    </p:spTree>
    <p:extLst>
      <p:ext uri="{BB962C8B-B14F-4D97-AF65-F5344CB8AC3E}">
        <p14:creationId xmlns:p14="http://schemas.microsoft.com/office/powerpoint/2010/main" val="18489969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900">
                <a:solidFill>
                  <a:schemeClr val="tx1">
                    <a:tint val="75000"/>
                  </a:schemeClr>
                </a:solidFill>
                <a:latin typeface="Arial"/>
                <a:cs typeface="Arial"/>
              </a:defRPr>
            </a:lvl1pPr>
          </a:lstStyle>
          <a:p>
            <a:fld id="{D3D180BE-55A5-5C44-9BE2-42C74470CEE5}" type="datetimeFigureOut">
              <a:rPr lang="en-US" smtClean="0"/>
              <a:pPr/>
              <a:t>7/11/2024</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900">
                <a:solidFill>
                  <a:schemeClr val="tx1">
                    <a:tint val="75000"/>
                  </a:schemeClr>
                </a:solidFill>
                <a:latin typeface="Arial"/>
                <a:cs typeface="Arial"/>
              </a:defRPr>
            </a:lvl1pPr>
          </a:lstStyle>
          <a:p>
            <a:endParaRPr lang="en-US"/>
          </a:p>
        </p:txBody>
      </p:sp>
    </p:spTree>
    <p:extLst>
      <p:ext uri="{BB962C8B-B14F-4D97-AF65-F5344CB8AC3E}">
        <p14:creationId xmlns:p14="http://schemas.microsoft.com/office/powerpoint/2010/main" val="4048611944"/>
      </p:ext>
    </p:extLst>
  </p:cSld>
  <p:clrMap bg1="lt1" tx1="dk1" bg2="lt2" tx2="dk2" accent1="accent1" accent2="accent2" accent3="accent3" accent4="accent4" accent5="accent5" accent6="accent6" hlink="hlink" folHlink="folHlink"/>
  <p:sldLayoutIdLst>
    <p:sldLayoutId id="2147483660" r:id="rId1"/>
    <p:sldLayoutId id="2147483654" r:id="rId2"/>
    <p:sldLayoutId id="2147483658" r:id="rId3"/>
    <p:sldLayoutId id="2147483650" r:id="rId4"/>
    <p:sldLayoutId id="2147483649" r:id="rId5"/>
    <p:sldLayoutId id="2147483652" r:id="rId6"/>
    <p:sldLayoutId id="2147483653" r:id="rId7"/>
    <p:sldLayoutId id="2147483655" r:id="rId8"/>
    <p:sldLayoutId id="2147483662" r:id="rId9"/>
    <p:sldLayoutId id="2147483681" r:id="rId10"/>
    <p:sldLayoutId id="2147483661" r:id="rId11"/>
    <p:sldLayoutId id="2147483682" r:id="rId12"/>
    <p:sldLayoutId id="2147483656" r:id="rId13"/>
  </p:sldLayoutIdLst>
  <p:txStyles>
    <p:titleStyle>
      <a:lvl1pPr algn="l" defTabSz="342900" rtl="0" eaLnBrk="1" latinLnBrk="0" hangingPunct="1">
        <a:spcBef>
          <a:spcPct val="0"/>
        </a:spcBef>
        <a:buNone/>
        <a:defRPr sz="1800" kern="1200">
          <a:solidFill>
            <a:schemeClr val="bg1"/>
          </a:solidFill>
          <a:latin typeface="Arial"/>
          <a:ea typeface="+mj-ea"/>
          <a:cs typeface="Arial"/>
        </a:defRPr>
      </a:lvl1pPr>
    </p:titleStyle>
    <p:bodyStyle>
      <a:lvl1pPr marL="257175" indent="-257175" algn="l" defTabSz="342900" rtl="0" eaLnBrk="1" latinLnBrk="0" hangingPunct="1">
        <a:spcBef>
          <a:spcPct val="20000"/>
        </a:spcBef>
        <a:buClr>
          <a:srgbClr val="E17000"/>
        </a:buClr>
        <a:buFont typeface="System Font Regular"/>
        <a:buChar char="&gt;"/>
        <a:defRPr sz="2100" kern="1200">
          <a:solidFill>
            <a:schemeClr val="tx1">
              <a:lumMod val="75000"/>
              <a:lumOff val="25000"/>
            </a:schemeClr>
          </a:solidFill>
          <a:latin typeface="Arial"/>
          <a:ea typeface="+mn-ea"/>
          <a:cs typeface="Arial"/>
        </a:defRPr>
      </a:lvl1pPr>
      <a:lvl2pPr marL="557213" indent="-214313" algn="l" defTabSz="342900" rtl="0" eaLnBrk="1" latinLnBrk="0" hangingPunct="1">
        <a:spcBef>
          <a:spcPct val="20000"/>
        </a:spcBef>
        <a:buClr>
          <a:srgbClr val="E17000"/>
        </a:buClr>
        <a:buFont typeface="Arial" panose="020B0604020202020204" pitchFamily="34" charset="0"/>
        <a:buChar char="•"/>
        <a:defRPr sz="1800" kern="1200">
          <a:solidFill>
            <a:schemeClr val="tx1">
              <a:lumMod val="75000"/>
              <a:lumOff val="25000"/>
            </a:schemeClr>
          </a:solidFill>
          <a:latin typeface="Arial"/>
          <a:ea typeface="+mn-ea"/>
          <a:cs typeface="Arial"/>
        </a:defRPr>
      </a:lvl2pPr>
      <a:lvl3pPr marL="857250" indent="-171450" algn="l" defTabSz="342900" rtl="0" eaLnBrk="1" latinLnBrk="0" hangingPunct="1">
        <a:spcBef>
          <a:spcPct val="20000"/>
        </a:spcBef>
        <a:buClr>
          <a:srgbClr val="E17000"/>
        </a:buClr>
        <a:buFont typeface="System Font Regular"/>
        <a:buChar char="-"/>
        <a:defRPr sz="1500" kern="1200">
          <a:solidFill>
            <a:schemeClr val="tx1">
              <a:lumMod val="75000"/>
              <a:lumOff val="25000"/>
            </a:schemeClr>
          </a:solidFill>
          <a:latin typeface="Arial"/>
          <a:ea typeface="+mn-ea"/>
          <a:cs typeface="Arial"/>
        </a:defRPr>
      </a:lvl3pPr>
      <a:lvl4pPr marL="1200150" indent="-171450" algn="l" defTabSz="342900" rtl="0" eaLnBrk="1" latinLnBrk="0" hangingPunct="1">
        <a:spcBef>
          <a:spcPct val="20000"/>
        </a:spcBef>
        <a:buClr>
          <a:srgbClr val="E17000"/>
        </a:buClr>
        <a:buSzPct val="80000"/>
        <a:buFont typeface="Wingdings" pitchFamily="2" charset="2"/>
        <a:buChar char="§"/>
        <a:defRPr sz="1350" kern="1200">
          <a:solidFill>
            <a:schemeClr val="tx1">
              <a:lumMod val="75000"/>
              <a:lumOff val="25000"/>
            </a:schemeClr>
          </a:solidFill>
          <a:latin typeface="Arial"/>
          <a:ea typeface="+mn-ea"/>
          <a:cs typeface="Arial"/>
        </a:defRPr>
      </a:lvl4pPr>
      <a:lvl5pPr marL="1543050" indent="-171450" algn="l" defTabSz="342900" rtl="0" eaLnBrk="1" latinLnBrk="0" hangingPunct="1">
        <a:spcBef>
          <a:spcPct val="20000"/>
        </a:spcBef>
        <a:buClr>
          <a:srgbClr val="E17000"/>
        </a:buClr>
        <a:buSzPct val="70000"/>
        <a:buFont typeface="Courier New" panose="02070309020205020404" pitchFamily="49" charset="0"/>
        <a:buChar char="o"/>
        <a:defRPr sz="1350" kern="1200">
          <a:solidFill>
            <a:schemeClr val="tx1">
              <a:lumMod val="75000"/>
              <a:lumOff val="25000"/>
            </a:schemeClr>
          </a:solidFill>
          <a:latin typeface="Arial"/>
          <a:ea typeface="+mn-ea"/>
          <a:cs typeface="Arial"/>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38150" y="747024"/>
            <a:ext cx="8267700" cy="1459342"/>
          </a:xfrm>
        </p:spPr>
        <p:txBody>
          <a:bodyPr>
            <a:noAutofit/>
          </a:bodyPr>
          <a:lstStyle/>
          <a:p>
            <a:r>
              <a:rPr lang="en-US" b="1"/>
              <a:t>Uterine Evacuation Methods</a:t>
            </a:r>
          </a:p>
        </p:txBody>
      </p:sp>
      <p:sp>
        <p:nvSpPr>
          <p:cNvPr id="6" name="Title 1"/>
          <p:cNvSpPr txBox="1">
            <a:spLocks/>
          </p:cNvSpPr>
          <p:nvPr/>
        </p:nvSpPr>
        <p:spPr>
          <a:xfrm>
            <a:off x="438150" y="2571751"/>
            <a:ext cx="5092810" cy="918936"/>
          </a:xfrm>
          <a:prstGeom prst="rect">
            <a:avLst/>
          </a:prstGeom>
        </p:spPr>
        <p:txBody>
          <a:bodyPr vert="horz" lIns="91440" tIns="45720" rIns="91440" bIns="45720" rtlCol="0" anchor="t" anchorCtr="0">
            <a:noAutofit/>
          </a:bodyPr>
          <a:lstStyle>
            <a:lvl1pPr algn="l" defTabSz="342900" rtl="0" eaLnBrk="1" latinLnBrk="0" hangingPunct="1">
              <a:spcBef>
                <a:spcPct val="0"/>
              </a:spcBef>
              <a:buNone/>
              <a:defRPr sz="1800" kern="1200">
                <a:solidFill>
                  <a:srgbClr val="D95C1D"/>
                </a:solidFill>
                <a:latin typeface="Arial"/>
                <a:ea typeface="+mj-ea"/>
                <a:cs typeface="Arial"/>
              </a:defRPr>
            </a:lvl1pPr>
          </a:lstStyle>
          <a:p>
            <a:r>
              <a:rPr lang="en-US" sz="2500">
                <a:solidFill>
                  <a:schemeClr val="tx1"/>
                </a:solidFill>
              </a:rPr>
              <a:t>Postabortion Care Curriculum </a:t>
            </a:r>
          </a:p>
          <a:p>
            <a:r>
              <a:rPr lang="en-US" sz="2500" b="1">
                <a:solidFill>
                  <a:schemeClr val="tx1"/>
                </a:solidFill>
              </a:rPr>
              <a:t>Module 2, Session 2</a:t>
            </a:r>
          </a:p>
        </p:txBody>
      </p:sp>
      <p:cxnSp>
        <p:nvCxnSpPr>
          <p:cNvPr id="5" name="Straight Connector 4">
            <a:extLst>
              <a:ext uri="{FF2B5EF4-FFF2-40B4-BE49-F238E27FC236}">
                <a16:creationId xmlns:a16="http://schemas.microsoft.com/office/drawing/2014/main" id="{1E277690-21AF-277D-D8E7-D663C6DF49C1}"/>
              </a:ext>
            </a:extLst>
          </p:cNvPr>
          <p:cNvCxnSpPr/>
          <p:nvPr/>
        </p:nvCxnSpPr>
        <p:spPr>
          <a:xfrm>
            <a:off x="534074" y="2419519"/>
            <a:ext cx="1739788"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04968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876"/>
            <a:ext cx="7443217"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Medication Abortion: Misoprostol (continued)</a:t>
            </a:r>
          </a:p>
        </p:txBody>
      </p:sp>
      <p:graphicFrame>
        <p:nvGraphicFramePr>
          <p:cNvPr id="3" name="Table 2">
            <a:extLst>
              <a:ext uri="{FF2B5EF4-FFF2-40B4-BE49-F238E27FC236}">
                <a16:creationId xmlns:a16="http://schemas.microsoft.com/office/drawing/2014/main" id="{0B1A921B-0123-9A2A-EBDB-87CEE58E27D6}"/>
              </a:ext>
            </a:extLst>
          </p:cNvPr>
          <p:cNvGraphicFramePr>
            <a:graphicFrameLocks noGrp="1"/>
          </p:cNvGraphicFramePr>
          <p:nvPr>
            <p:extLst>
              <p:ext uri="{D42A27DB-BD31-4B8C-83A1-F6EECF244321}">
                <p14:modId xmlns:p14="http://schemas.microsoft.com/office/powerpoint/2010/main" val="387791079"/>
              </p:ext>
            </p:extLst>
          </p:nvPr>
        </p:nvGraphicFramePr>
        <p:xfrm>
          <a:off x="458809" y="1456922"/>
          <a:ext cx="8470917" cy="3048000"/>
        </p:xfrm>
        <a:graphic>
          <a:graphicData uri="http://schemas.openxmlformats.org/drawingml/2006/table">
            <a:tbl>
              <a:tblPr firstRow="1" bandRow="1">
                <a:tableStyleId>{5C22544A-7EE6-4342-B048-85BDC9FD1C3A}</a:tableStyleId>
              </a:tblPr>
              <a:tblGrid>
                <a:gridCol w="2279635">
                  <a:extLst>
                    <a:ext uri="{9D8B030D-6E8A-4147-A177-3AD203B41FA5}">
                      <a16:colId xmlns:a16="http://schemas.microsoft.com/office/drawing/2014/main" val="3065840584"/>
                    </a:ext>
                  </a:extLst>
                </a:gridCol>
                <a:gridCol w="3186308">
                  <a:extLst>
                    <a:ext uri="{9D8B030D-6E8A-4147-A177-3AD203B41FA5}">
                      <a16:colId xmlns:a16="http://schemas.microsoft.com/office/drawing/2014/main" val="2443029345"/>
                    </a:ext>
                  </a:extLst>
                </a:gridCol>
                <a:gridCol w="3004974">
                  <a:extLst>
                    <a:ext uri="{9D8B030D-6E8A-4147-A177-3AD203B41FA5}">
                      <a16:colId xmlns:a16="http://schemas.microsoft.com/office/drawing/2014/main" val="2447836674"/>
                    </a:ext>
                  </a:extLst>
                </a:gridCol>
              </a:tblGrid>
              <a:tr h="319366">
                <a:tc>
                  <a:txBody>
                    <a:bodyPr/>
                    <a:lstStyle/>
                    <a:p>
                      <a:pPr lvl="0">
                        <a:buNone/>
                      </a:pPr>
                      <a:endParaRPr lang="en-US" sz="1600" dirty="0">
                        <a:latin typeface="Arial Narrow"/>
                        <a:cs typeface="Arial"/>
                      </a:endParaRPr>
                    </a:p>
                  </a:txBody>
                  <a:tcPr>
                    <a:solidFill>
                      <a:schemeClr val="tx1">
                        <a:lumMod val="50000"/>
                        <a:lumOff val="50000"/>
                      </a:schemeClr>
                    </a:solidFill>
                  </a:tcPr>
                </a:tc>
                <a:tc>
                  <a:txBody>
                    <a:bodyPr/>
                    <a:lstStyle/>
                    <a:p>
                      <a:pPr lvl="0">
                        <a:buNone/>
                      </a:pPr>
                      <a:endParaRPr lang="en-US" sz="1600" dirty="0">
                        <a:latin typeface="Arial Narrow"/>
                        <a:cs typeface="Arial"/>
                      </a:endParaRPr>
                    </a:p>
                  </a:txBody>
                  <a:tcPr>
                    <a:solidFill>
                      <a:schemeClr val="tx1">
                        <a:lumMod val="50000"/>
                        <a:lumOff val="50000"/>
                      </a:schemeClr>
                    </a:solidFill>
                  </a:tcPr>
                </a:tc>
                <a:tc>
                  <a:txBody>
                    <a:bodyPr/>
                    <a:lstStyle/>
                    <a:p>
                      <a:pPr lvl="0">
                        <a:buNone/>
                      </a:pPr>
                      <a:endParaRPr lang="en-US" sz="1600" dirty="0">
                        <a:latin typeface="Arial Narrow"/>
                        <a:cs typeface="Arial"/>
                      </a:endParaRPr>
                    </a:p>
                  </a:txBody>
                  <a:tcPr>
                    <a:solidFill>
                      <a:schemeClr val="tx1">
                        <a:lumMod val="50000"/>
                        <a:lumOff val="50000"/>
                      </a:schemeClr>
                    </a:solidFill>
                  </a:tcPr>
                </a:tc>
                <a:extLst>
                  <a:ext uri="{0D108BD9-81ED-4DB2-BD59-A6C34878D82A}">
                    <a16:rowId xmlns:a16="http://schemas.microsoft.com/office/drawing/2014/main" val="1977287210"/>
                  </a:ext>
                </a:extLst>
              </a:tr>
              <a:tr h="319367">
                <a:tc>
                  <a:txBody>
                    <a:bodyPr/>
                    <a:lstStyle/>
                    <a:p>
                      <a:r>
                        <a:rPr lang="en-US" sz="1600" dirty="0">
                          <a:latin typeface="Arial Narrow"/>
                          <a:cs typeface="Arial"/>
                        </a:rPr>
                        <a:t>Condition</a:t>
                      </a:r>
                    </a:p>
                  </a:txBody>
                  <a:tcPr>
                    <a:solidFill>
                      <a:schemeClr val="tx1">
                        <a:lumMod val="50000"/>
                        <a:lumOff val="50000"/>
                      </a:schemeClr>
                    </a:solidFill>
                  </a:tcPr>
                </a:tc>
                <a:tc>
                  <a:txBody>
                    <a:bodyPr/>
                    <a:lstStyle/>
                    <a:p>
                      <a:r>
                        <a:rPr lang="en-US" sz="1600" dirty="0">
                          <a:latin typeface="Arial Narrow"/>
                          <a:cs typeface="Arial"/>
                        </a:rPr>
                        <a:t>Gestation: Less than 14 Weeks</a:t>
                      </a:r>
                    </a:p>
                  </a:txBody>
                  <a:tcPr>
                    <a:solidFill>
                      <a:schemeClr val="tx1">
                        <a:lumMod val="50000"/>
                        <a:lumOff val="50000"/>
                      </a:schemeClr>
                    </a:solidFill>
                  </a:tcPr>
                </a:tc>
                <a:tc>
                  <a:txBody>
                    <a:bodyPr/>
                    <a:lstStyle/>
                    <a:p>
                      <a:r>
                        <a:rPr lang="en-US" sz="1600" dirty="0">
                          <a:latin typeface="Arial Narrow"/>
                          <a:cs typeface="Arial"/>
                        </a:rPr>
                        <a:t>Gestation: 14 Weeks or More</a:t>
                      </a:r>
                    </a:p>
                  </a:txBody>
                  <a:tcPr>
                    <a:solidFill>
                      <a:schemeClr val="tx1">
                        <a:lumMod val="50000"/>
                        <a:lumOff val="50000"/>
                      </a:schemeClr>
                    </a:solidFill>
                  </a:tcPr>
                </a:tc>
                <a:extLst>
                  <a:ext uri="{0D108BD9-81ED-4DB2-BD59-A6C34878D82A}">
                    <a16:rowId xmlns:a16="http://schemas.microsoft.com/office/drawing/2014/main" val="3930990292"/>
                  </a:ext>
                </a:extLst>
              </a:tr>
              <a:tr h="370840">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1600" b="1" kern="1200" dirty="0">
                          <a:solidFill>
                            <a:schemeClr val="dk1"/>
                          </a:solidFill>
                          <a:effectLst/>
                          <a:latin typeface="Arial Narrow"/>
                          <a:ea typeface="+mn-ea"/>
                          <a:cs typeface="Arial"/>
                        </a:rPr>
                        <a:t>Incomplete and inevitable abortion </a:t>
                      </a:r>
                      <a:r>
                        <a:rPr lang="en-US" sz="1600" b="0" kern="1200" dirty="0">
                          <a:solidFill>
                            <a:schemeClr val="dk1"/>
                          </a:solidFill>
                          <a:effectLst/>
                          <a:latin typeface="Arial Narrow"/>
                          <a:ea typeface="+mn-ea"/>
                          <a:cs typeface="Arial"/>
                        </a:rPr>
                        <a:t>(client is stable)</a:t>
                      </a:r>
                    </a:p>
                  </a:txBody>
                  <a:tcPr>
                    <a:solidFill>
                      <a:schemeClr val="bg1">
                        <a:lumMod val="95000"/>
                      </a:schemeClr>
                    </a:solidFill>
                  </a:tcPr>
                </a:tc>
                <a:tc>
                  <a:txBody>
                    <a:bodyPr/>
                    <a:lstStyle/>
                    <a:p>
                      <a:pPr marL="285750" indent="-285750">
                        <a:buFont typeface="Arial" panose="020B0604020202020204" pitchFamily="34" charset="0"/>
                        <a:buChar char="•"/>
                      </a:pPr>
                      <a:r>
                        <a:rPr lang="en-US" sz="1600" b="0" kern="1200" dirty="0">
                          <a:solidFill>
                            <a:schemeClr val="dk1"/>
                          </a:solidFill>
                          <a:effectLst/>
                          <a:latin typeface="Arial Narrow"/>
                          <a:ea typeface="+mn-ea"/>
                          <a:cs typeface="Arial"/>
                        </a:rPr>
                        <a:t>Recommended for clients who prefer this treatment option </a:t>
                      </a:r>
                    </a:p>
                    <a:p>
                      <a:pPr marL="285750" indent="-285750">
                        <a:buFont typeface="Arial" panose="020B0604020202020204" pitchFamily="34" charset="0"/>
                        <a:buChar char="•"/>
                      </a:pPr>
                      <a:r>
                        <a:rPr lang="en-US" sz="1600" b="0" kern="1200" dirty="0">
                          <a:solidFill>
                            <a:schemeClr val="dk1"/>
                          </a:solidFill>
                          <a:effectLst/>
                          <a:latin typeface="Arial Narrow"/>
                          <a:ea typeface="+mn-ea"/>
                          <a:cs typeface="Arial"/>
                        </a:rPr>
                        <a:t>Dosage: 600 µg orally or 400 µg sublingually</a:t>
                      </a:r>
                    </a:p>
                  </a:txBody>
                  <a:tcPr>
                    <a:solidFill>
                      <a:schemeClr val="bg1">
                        <a:lumMod val="95000"/>
                      </a:schemeClr>
                    </a:solidFill>
                  </a:tcPr>
                </a:tc>
                <a:tc>
                  <a:txBody>
                    <a:bodyPr/>
                    <a:lstStyle/>
                    <a:p>
                      <a:pPr marL="285750" indent="-285750" algn="l" defTabSz="342900" rtl="0" eaLnBrk="1" latinLnBrk="0" hangingPunct="1">
                        <a:buFont typeface="Arial" panose="020B0604020202020204" pitchFamily="34" charset="0"/>
                        <a:buChar char="•"/>
                      </a:pPr>
                      <a:r>
                        <a:rPr lang="en-US" sz="1600" b="0" kern="1200" dirty="0">
                          <a:solidFill>
                            <a:schemeClr val="dk1"/>
                          </a:solidFill>
                          <a:effectLst/>
                          <a:latin typeface="Arial Narrow"/>
                          <a:ea typeface="+mn-ea"/>
                          <a:cs typeface="Arial"/>
                        </a:rPr>
                        <a:t>Recommended for clients who prefer this treatment option </a:t>
                      </a:r>
                    </a:p>
                    <a:p>
                      <a:pPr marL="285750" indent="-285750" algn="l" defTabSz="342900" rtl="0" eaLnBrk="1" latinLnBrk="0" hangingPunct="1">
                        <a:buFont typeface="Arial" panose="020B0604020202020204" pitchFamily="34" charset="0"/>
                        <a:buChar char="•"/>
                      </a:pPr>
                      <a:r>
                        <a:rPr lang="en-US" sz="1600" b="0" kern="1200" dirty="0">
                          <a:solidFill>
                            <a:schemeClr val="dk1"/>
                          </a:solidFill>
                          <a:effectLst/>
                          <a:latin typeface="Arial Narrow"/>
                          <a:ea typeface="+mn-ea"/>
                          <a:cs typeface="Arial"/>
                        </a:rPr>
                        <a:t>Dosage: 400 µg </a:t>
                      </a:r>
                      <a:r>
                        <a:rPr lang="en-US" sz="1600" b="0" kern="1200" err="1">
                          <a:solidFill>
                            <a:schemeClr val="dk1"/>
                          </a:solidFill>
                          <a:effectLst/>
                          <a:latin typeface="Arial Narrow"/>
                          <a:ea typeface="+mn-ea"/>
                          <a:cs typeface="Arial"/>
                        </a:rPr>
                        <a:t>bucally</a:t>
                      </a:r>
                      <a:r>
                        <a:rPr lang="en-US" sz="1600" b="0" kern="1200" dirty="0">
                          <a:solidFill>
                            <a:schemeClr val="dk1"/>
                          </a:solidFill>
                          <a:effectLst/>
                          <a:latin typeface="Arial Narrow"/>
                          <a:ea typeface="+mn-ea"/>
                          <a:cs typeface="Arial"/>
                        </a:rPr>
                        <a:t>, sublingually, or vaginally; repeat every three hours</a:t>
                      </a:r>
                    </a:p>
                  </a:txBody>
                  <a:tcPr>
                    <a:solidFill>
                      <a:schemeClr val="bg1">
                        <a:lumMod val="95000"/>
                      </a:schemeClr>
                    </a:solidFill>
                  </a:tcPr>
                </a:tc>
                <a:extLst>
                  <a:ext uri="{0D108BD9-81ED-4DB2-BD59-A6C34878D82A}">
                    <a16:rowId xmlns:a16="http://schemas.microsoft.com/office/drawing/2014/main" val="130836754"/>
                  </a:ext>
                </a:extLst>
              </a:tr>
              <a:tr h="370840">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1600" b="1" kern="1200" dirty="0">
                          <a:solidFill>
                            <a:schemeClr val="dk1"/>
                          </a:solidFill>
                          <a:effectLst/>
                          <a:latin typeface="Arial Narrow"/>
                          <a:ea typeface="+mn-ea"/>
                          <a:cs typeface="Arial"/>
                        </a:rPr>
                        <a:t>Missed abortion (&lt;14 weeks) </a:t>
                      </a:r>
                      <a:r>
                        <a:rPr lang="en-US" sz="1600" i="1" kern="1200" dirty="0">
                          <a:solidFill>
                            <a:schemeClr val="dk1"/>
                          </a:solidFill>
                          <a:effectLst/>
                          <a:latin typeface="Arial Narrow"/>
                          <a:ea typeface="+mn-ea"/>
                          <a:cs typeface="Arial"/>
                        </a:rPr>
                        <a:t>and</a:t>
                      </a:r>
                      <a:r>
                        <a:rPr lang="en-US" sz="1600" b="1" kern="1200" dirty="0">
                          <a:solidFill>
                            <a:schemeClr val="dk1"/>
                          </a:solidFill>
                          <a:effectLst/>
                          <a:latin typeface="Arial Narrow"/>
                          <a:ea typeface="+mn-ea"/>
                          <a:cs typeface="Arial"/>
                        </a:rPr>
                        <a:t> Intrauterine fetal death </a:t>
                      </a:r>
                      <a:r>
                        <a:rPr lang="en-US" sz="1600" b="0" kern="1200" dirty="0">
                          <a:solidFill>
                            <a:schemeClr val="dk1"/>
                          </a:solidFill>
                          <a:effectLst/>
                          <a:latin typeface="Arial Narrow"/>
                          <a:ea typeface="+mn-ea"/>
                          <a:cs typeface="Arial"/>
                        </a:rPr>
                        <a:t>(&gt;14 weeks) </a:t>
                      </a:r>
                    </a:p>
                  </a:txBody>
                  <a:tcPr>
                    <a:solidFill>
                      <a:schemeClr val="bg1">
                        <a:lumMod val="95000"/>
                      </a:schemeClr>
                    </a:solidFill>
                  </a:tcPr>
                </a:tc>
                <a:tc>
                  <a:txBody>
                    <a:bodyPr/>
                    <a:lstStyle/>
                    <a:p>
                      <a:pPr marL="285750" indent="-285750" algn="l" defTabSz="342900" rtl="0" eaLnBrk="1" latinLnBrk="0" hangingPunct="1">
                        <a:buFont typeface="Arial" panose="020B0604020202020204" pitchFamily="34" charset="0"/>
                        <a:buChar char="•"/>
                      </a:pPr>
                      <a:r>
                        <a:rPr lang="en-US" sz="1600" b="0" kern="1200" dirty="0">
                          <a:solidFill>
                            <a:schemeClr val="dk1"/>
                          </a:solidFill>
                          <a:effectLst/>
                          <a:latin typeface="Arial Narrow"/>
                          <a:ea typeface="+mn-ea"/>
                          <a:cs typeface="Arial"/>
                        </a:rPr>
                        <a:t>Recommended for clients who prefer this treatment option </a:t>
                      </a:r>
                    </a:p>
                    <a:p>
                      <a:pPr marL="285750" indent="-285750" algn="l" defTabSz="342900" rtl="0" eaLnBrk="1" latinLnBrk="0" hangingPunct="1">
                        <a:buFont typeface="Arial" panose="020B0604020202020204" pitchFamily="34" charset="0"/>
                        <a:buChar char="•"/>
                      </a:pPr>
                      <a:r>
                        <a:rPr lang="en-US" sz="1600" b="0" kern="1200" dirty="0">
                          <a:solidFill>
                            <a:schemeClr val="dk1"/>
                          </a:solidFill>
                          <a:effectLst/>
                          <a:latin typeface="Arial Narrow"/>
                          <a:ea typeface="+mn-ea"/>
                          <a:cs typeface="Arial"/>
                        </a:rPr>
                        <a:t>Dosage: 800 µg sublingually, repeat every three hours</a:t>
                      </a:r>
                    </a:p>
                  </a:txBody>
                  <a:tcPr>
                    <a:solidFill>
                      <a:schemeClr val="bg1">
                        <a:lumMod val="95000"/>
                      </a:schemeClr>
                    </a:solidFill>
                  </a:tcPr>
                </a:tc>
                <a:tc>
                  <a:txBody>
                    <a:bodyPr/>
                    <a:lstStyle/>
                    <a:p>
                      <a:pPr marL="285750" indent="-285750" algn="l" defTabSz="342900" rtl="0" eaLnBrk="1" latinLnBrk="0" hangingPunct="1">
                        <a:buFont typeface="Arial" panose="020B0604020202020204" pitchFamily="34" charset="0"/>
                        <a:buChar char="•"/>
                      </a:pPr>
                      <a:r>
                        <a:rPr lang="en-US" sz="1600" b="0" kern="1200" dirty="0">
                          <a:solidFill>
                            <a:schemeClr val="dk1"/>
                          </a:solidFill>
                          <a:effectLst/>
                          <a:latin typeface="Arial Narrow"/>
                          <a:ea typeface="+mn-ea"/>
                          <a:cs typeface="Arial"/>
                        </a:rPr>
                        <a:t>Recommended for clients who prefer this treatment option </a:t>
                      </a:r>
                    </a:p>
                    <a:p>
                      <a:pPr marL="285750" indent="-285750" algn="l" defTabSz="342900" rtl="0" eaLnBrk="1" latinLnBrk="0" hangingPunct="1">
                        <a:buFont typeface="Arial" panose="020B0604020202020204" pitchFamily="34" charset="0"/>
                        <a:buChar char="•"/>
                      </a:pPr>
                      <a:r>
                        <a:rPr lang="en-US" sz="1600" b="0" kern="1200" dirty="0">
                          <a:solidFill>
                            <a:schemeClr val="dk1"/>
                          </a:solidFill>
                          <a:effectLst/>
                          <a:latin typeface="Arial Narrow"/>
                          <a:ea typeface="+mn-ea"/>
                          <a:cs typeface="Arial"/>
                        </a:rPr>
                        <a:t>Dosage: 400 µg sublingually; repeat every four to six hours</a:t>
                      </a:r>
                    </a:p>
                  </a:txBody>
                  <a:tcPr>
                    <a:solidFill>
                      <a:schemeClr val="bg1">
                        <a:lumMod val="95000"/>
                      </a:schemeClr>
                    </a:solidFill>
                  </a:tcPr>
                </a:tc>
                <a:extLst>
                  <a:ext uri="{0D108BD9-81ED-4DB2-BD59-A6C34878D82A}">
                    <a16:rowId xmlns:a16="http://schemas.microsoft.com/office/drawing/2014/main" val="4180168470"/>
                  </a:ext>
                </a:extLst>
              </a:tr>
            </a:tbl>
          </a:graphicData>
        </a:graphic>
      </p:graphicFrame>
      <p:sp>
        <p:nvSpPr>
          <p:cNvPr id="4" name="TextBox 3">
            <a:extLst>
              <a:ext uri="{FF2B5EF4-FFF2-40B4-BE49-F238E27FC236}">
                <a16:creationId xmlns:a16="http://schemas.microsoft.com/office/drawing/2014/main" id="{BB5B125D-ADC2-3D2C-CE1F-2D5B6D74912C}"/>
              </a:ext>
            </a:extLst>
          </p:cNvPr>
          <p:cNvSpPr txBox="1"/>
          <p:nvPr/>
        </p:nvSpPr>
        <p:spPr>
          <a:xfrm>
            <a:off x="455590" y="1119657"/>
            <a:ext cx="8466249" cy="369332"/>
          </a:xfrm>
          <a:prstGeom prst="rect">
            <a:avLst/>
          </a:prstGeom>
          <a:solidFill>
            <a:srgbClr val="ED7D3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dirty="0">
                <a:solidFill>
                  <a:schemeClr val="bg1"/>
                </a:solidFill>
                <a:latin typeface="Arial Narrow"/>
                <a:ea typeface="+mn-lt"/>
                <a:cs typeface="+mn-lt"/>
              </a:rPr>
              <a:t>Recommendations for Use of Misoprostol for Incomplete, Inevitable, and Missed Abortions</a:t>
            </a:r>
            <a:endParaRPr lang="en-US" b="1">
              <a:solidFill>
                <a:schemeClr val="bg1"/>
              </a:solidFill>
              <a:latin typeface="Arial Narrow"/>
              <a:cs typeface="Arial"/>
            </a:endParaRPr>
          </a:p>
        </p:txBody>
      </p:sp>
    </p:spTree>
    <p:extLst>
      <p:ext uri="{BB962C8B-B14F-4D97-AF65-F5344CB8AC3E}">
        <p14:creationId xmlns:p14="http://schemas.microsoft.com/office/powerpoint/2010/main" val="17910683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451021" y="1149428"/>
            <a:ext cx="8241957" cy="1115892"/>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a:spcBef>
                <a:spcPts val="1650"/>
              </a:spcBef>
              <a:buClr>
                <a:schemeClr val="tx2"/>
              </a:buClr>
              <a:buFont typeface=".PingFang SC Regular"/>
              <a:buChar char="〉"/>
            </a:pPr>
            <a:r>
              <a:rPr lang="en-US" sz="1600" dirty="0">
                <a:solidFill>
                  <a:schemeClr val="tx1">
                    <a:lumMod val="75000"/>
                    <a:lumOff val="25000"/>
                  </a:schemeClr>
                </a:solidFill>
              </a:rPr>
              <a:t>Common side effects, most of which are temporary, include:  </a:t>
            </a:r>
          </a:p>
          <a:p>
            <a:pPr marL="800100" lvl="1" indent="-342900">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Abdominal pains</a:t>
            </a:r>
          </a:p>
          <a:p>
            <a:pPr marL="800100" lvl="1" indent="-342900">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Chills and fever</a:t>
            </a:r>
          </a:p>
          <a:p>
            <a:pPr marL="342900" indent="-342900">
              <a:spcBef>
                <a:spcPts val="1650"/>
              </a:spcBef>
              <a:buClr>
                <a:schemeClr val="tx2"/>
              </a:buClr>
              <a:buFont typeface=".PingFang SC Regular"/>
              <a:buChar char="〉"/>
            </a:pPr>
            <a:endParaRPr lang="en-US" sz="1600" dirty="0">
              <a:solidFill>
                <a:schemeClr val="tx1">
                  <a:lumMod val="75000"/>
                  <a:lumOff val="25000"/>
                </a:schemeClr>
              </a:solidFill>
            </a:endParaRP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52876"/>
            <a:ext cx="7443217"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Medication Abortion: Misoprostol (continued)</a:t>
            </a:r>
          </a:p>
        </p:txBody>
      </p:sp>
      <p:sp>
        <p:nvSpPr>
          <p:cNvPr id="3" name="Content Placeholder 1">
            <a:extLst>
              <a:ext uri="{FF2B5EF4-FFF2-40B4-BE49-F238E27FC236}">
                <a16:creationId xmlns:a16="http://schemas.microsoft.com/office/drawing/2014/main" id="{073988DC-7EC5-35CE-C841-5924151A57D1}"/>
              </a:ext>
            </a:extLst>
          </p:cNvPr>
          <p:cNvSpPr txBox="1">
            <a:spLocks/>
          </p:cNvSpPr>
          <p:nvPr/>
        </p:nvSpPr>
        <p:spPr>
          <a:xfrm>
            <a:off x="451021" y="2364208"/>
            <a:ext cx="8241957" cy="2648837"/>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a:spcBef>
                <a:spcPts val="1650"/>
              </a:spcBef>
              <a:buClr>
                <a:schemeClr val="tx2"/>
              </a:buClr>
              <a:buFont typeface=".PingFang SC Regular"/>
              <a:buChar char="〉"/>
            </a:pPr>
            <a:r>
              <a:rPr lang="en-US" sz="1600" dirty="0">
                <a:solidFill>
                  <a:schemeClr val="tx1">
                    <a:lumMod val="75000"/>
                    <a:lumOff val="25000"/>
                  </a:schemeClr>
                </a:solidFill>
              </a:rPr>
              <a:t>Rare side effects include: </a:t>
            </a:r>
          </a:p>
          <a:p>
            <a:pPr marL="800100" lvl="1" indent="-342900">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Allergic reactions</a:t>
            </a:r>
          </a:p>
          <a:p>
            <a:pPr marL="800100" lvl="1" indent="-342900">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Hyper stimulation of uterine muscles resulting in precipitous contractions and expulsion of the products of conception</a:t>
            </a:r>
          </a:p>
          <a:p>
            <a:pPr marL="800100" lvl="1" indent="-342900">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Uterine rupture (extremely rare)</a:t>
            </a:r>
          </a:p>
          <a:p>
            <a:pPr marL="342900" indent="-342900">
              <a:spcBef>
                <a:spcPts val="1650"/>
              </a:spcBef>
              <a:buClr>
                <a:schemeClr val="tx2"/>
              </a:buClr>
              <a:buFont typeface=".PingFang SC Regular"/>
              <a:buChar char="〉"/>
            </a:pPr>
            <a:r>
              <a:rPr lang="en-US" sz="1600" dirty="0">
                <a:solidFill>
                  <a:schemeClr val="tx1">
                    <a:lumMod val="75000"/>
                    <a:lumOff val="25000"/>
                  </a:schemeClr>
                </a:solidFill>
              </a:rPr>
              <a:t>Providers must be aware of potentially serious complications and counsel clients on possible side effects and danger signs.</a:t>
            </a:r>
          </a:p>
          <a:p>
            <a:pPr marL="342900" indent="-342900">
              <a:spcBef>
                <a:spcPts val="1650"/>
              </a:spcBef>
              <a:buClr>
                <a:schemeClr val="tx2"/>
              </a:buClr>
              <a:buFont typeface=".PingFang SC Regular"/>
              <a:buChar char="〉"/>
            </a:pPr>
            <a:endParaRPr lang="en-US" sz="1600" dirty="0">
              <a:solidFill>
                <a:schemeClr val="tx1">
                  <a:lumMod val="75000"/>
                  <a:lumOff val="25000"/>
                </a:schemeClr>
              </a:solidFill>
            </a:endParaRPr>
          </a:p>
          <a:p>
            <a:pPr marL="342900" indent="-342900">
              <a:spcBef>
                <a:spcPts val="1650"/>
              </a:spcBef>
              <a:buClr>
                <a:schemeClr val="tx2"/>
              </a:buClr>
              <a:buFont typeface=".PingFang SC Regular"/>
              <a:buChar char="〉"/>
            </a:pPr>
            <a:endParaRPr lang="en-US" sz="1600" dirty="0">
              <a:solidFill>
                <a:schemeClr val="tx1">
                  <a:lumMod val="75000"/>
                  <a:lumOff val="25000"/>
                </a:schemeClr>
              </a:solidFill>
            </a:endParaRPr>
          </a:p>
        </p:txBody>
      </p:sp>
      <p:sp>
        <p:nvSpPr>
          <p:cNvPr id="4" name="Content Placeholder 1">
            <a:extLst>
              <a:ext uri="{FF2B5EF4-FFF2-40B4-BE49-F238E27FC236}">
                <a16:creationId xmlns:a16="http://schemas.microsoft.com/office/drawing/2014/main" id="{8E7236D9-A658-2C14-24CB-5C05E04ED596}"/>
              </a:ext>
            </a:extLst>
          </p:cNvPr>
          <p:cNvSpPr txBox="1">
            <a:spLocks/>
          </p:cNvSpPr>
          <p:nvPr/>
        </p:nvSpPr>
        <p:spPr>
          <a:xfrm>
            <a:off x="4178808" y="1401313"/>
            <a:ext cx="4114800" cy="741939"/>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800100" lvl="1" indent="-342900">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Diarrhea, nausea, and vomiting</a:t>
            </a:r>
          </a:p>
          <a:p>
            <a:pPr marL="800100" lvl="1" indent="-342900">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Severe vaginal bleeding</a:t>
            </a:r>
          </a:p>
          <a:p>
            <a:pPr>
              <a:spcBef>
                <a:spcPts val="1650"/>
              </a:spcBef>
              <a:buClr>
                <a:schemeClr val="tx2"/>
              </a:buClr>
            </a:pPr>
            <a:endParaRPr lang="en-US" sz="1600" dirty="0">
              <a:solidFill>
                <a:schemeClr val="tx1">
                  <a:lumMod val="75000"/>
                  <a:lumOff val="25000"/>
                </a:schemeClr>
              </a:solidFill>
            </a:endParaRPr>
          </a:p>
          <a:p>
            <a:pPr marL="342900" indent="-342900">
              <a:spcBef>
                <a:spcPts val="1650"/>
              </a:spcBef>
              <a:buClr>
                <a:schemeClr val="tx2"/>
              </a:buClr>
              <a:buFont typeface=".PingFang SC Regular"/>
              <a:buChar char="〉"/>
            </a:pPr>
            <a:endParaRPr lang="en-US" sz="1600" dirty="0">
              <a:solidFill>
                <a:schemeClr val="tx1">
                  <a:lumMod val="75000"/>
                  <a:lumOff val="25000"/>
                </a:schemeClr>
              </a:solidFill>
            </a:endParaRPr>
          </a:p>
        </p:txBody>
      </p:sp>
    </p:spTree>
    <p:extLst>
      <p:ext uri="{BB962C8B-B14F-4D97-AF65-F5344CB8AC3E}">
        <p14:creationId xmlns:p14="http://schemas.microsoft.com/office/powerpoint/2010/main" val="39577506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457200" y="1214363"/>
            <a:ext cx="8229600" cy="3431209"/>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a:spcBef>
                <a:spcPts val="2250"/>
              </a:spcBef>
              <a:buClr>
                <a:schemeClr val="tx2"/>
              </a:buClr>
              <a:buFont typeface=".PingFang SC Regular"/>
              <a:buChar char="〉"/>
            </a:pPr>
            <a:r>
              <a:rPr lang="en-US" altLang="en-US" sz="1600" dirty="0">
                <a:solidFill>
                  <a:schemeClr val="tx1">
                    <a:lumMod val="75000"/>
                    <a:lumOff val="25000"/>
                  </a:schemeClr>
                </a:solidFill>
              </a:rPr>
              <a:t>VA can be used to treat incomplete abortions through 14 weeks uterine size.​</a:t>
            </a:r>
          </a:p>
          <a:p>
            <a:pPr marL="342900" indent="-342900">
              <a:spcBef>
                <a:spcPts val="2250"/>
              </a:spcBef>
              <a:buClr>
                <a:schemeClr val="tx2"/>
              </a:buClr>
              <a:buFont typeface=".PingFang SC Regular"/>
              <a:buChar char="〉"/>
            </a:pPr>
            <a:r>
              <a:rPr lang="en-US" altLang="en-US" sz="1600" dirty="0">
                <a:solidFill>
                  <a:schemeClr val="tx1">
                    <a:lumMod val="75000"/>
                    <a:lumOff val="25000"/>
                  </a:schemeClr>
                </a:solidFill>
              </a:rPr>
              <a:t>VA uses suction to remove uterine tissue and the products of conception through a cannula. ​</a:t>
            </a:r>
          </a:p>
          <a:p>
            <a:pPr marL="342900" indent="-342900">
              <a:spcBef>
                <a:spcPts val="2250"/>
              </a:spcBef>
              <a:buClr>
                <a:schemeClr val="tx2"/>
              </a:buClr>
              <a:buFont typeface=".PingFang SC Regular"/>
              <a:buChar char="〉"/>
            </a:pPr>
            <a:r>
              <a:rPr lang="en-US" altLang="en-US" sz="1600" dirty="0">
                <a:solidFill>
                  <a:schemeClr val="tx1">
                    <a:lumMod val="75000"/>
                    <a:lumOff val="25000"/>
                  </a:schemeClr>
                </a:solidFill>
              </a:rPr>
              <a:t>The VA cannula may be plastic or metal.​</a:t>
            </a:r>
          </a:p>
          <a:p>
            <a:pPr marL="342900" indent="-342900">
              <a:spcBef>
                <a:spcPts val="2250"/>
              </a:spcBef>
              <a:buClr>
                <a:schemeClr val="tx2"/>
              </a:buClr>
              <a:buFont typeface=".PingFang SC Regular"/>
              <a:buChar char="〉"/>
            </a:pPr>
            <a:r>
              <a:rPr lang="en-US" altLang="en-US" sz="1600" dirty="0">
                <a:solidFill>
                  <a:schemeClr val="tx1">
                    <a:lumMod val="75000"/>
                    <a:lumOff val="25000"/>
                  </a:schemeClr>
                </a:solidFill>
              </a:rPr>
              <a:t>A vacuum of 66 cm of mercury is required to evacuate the uterus fully and quickly.​</a:t>
            </a:r>
          </a:p>
          <a:p>
            <a:pPr marL="342900" indent="-342900">
              <a:spcBef>
                <a:spcPts val="2250"/>
              </a:spcBef>
              <a:buClr>
                <a:schemeClr val="tx2"/>
              </a:buClr>
              <a:buFont typeface=".PingFang SC Regular"/>
              <a:buChar char="〉"/>
            </a:pPr>
            <a:r>
              <a:rPr lang="en-US" altLang="en-US" sz="1600" dirty="0">
                <a:solidFill>
                  <a:schemeClr val="tx1">
                    <a:lumMod val="75000"/>
                    <a:lumOff val="25000"/>
                  </a:schemeClr>
                </a:solidFill>
              </a:rPr>
              <a:t>There are three methods of VA: MVA, FSE, or EVA.</a:t>
            </a:r>
          </a:p>
          <a:p>
            <a:pPr marL="342900" indent="-342900">
              <a:spcBef>
                <a:spcPts val="2250"/>
              </a:spcBef>
              <a:buClr>
                <a:schemeClr val="tx2"/>
              </a:buClr>
              <a:buFont typeface=".PingFang SC Regular"/>
              <a:buChar char="〉"/>
            </a:pPr>
            <a:r>
              <a:rPr lang="en-US" altLang="en-US" sz="1600" dirty="0">
                <a:solidFill>
                  <a:schemeClr val="tx1">
                    <a:lumMod val="75000"/>
                    <a:lumOff val="25000"/>
                  </a:schemeClr>
                </a:solidFill>
              </a:rPr>
              <a:t>MVA and FSE do not require electricity.</a:t>
            </a:r>
          </a:p>
          <a:p>
            <a:pPr marL="342900" indent="-342900">
              <a:spcBef>
                <a:spcPts val="2250"/>
              </a:spcBef>
              <a:buClr>
                <a:schemeClr val="tx2"/>
              </a:buClr>
              <a:buFont typeface=".PingFang SC Regular"/>
              <a:buChar char="〉"/>
            </a:pPr>
            <a:endParaRPr lang="en-US" altLang="en-US" sz="1600" dirty="0">
              <a:solidFill>
                <a:schemeClr val="tx1">
                  <a:lumMod val="75000"/>
                  <a:lumOff val="25000"/>
                </a:schemeClr>
              </a:solidFill>
            </a:endParaRP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52876"/>
            <a:ext cx="7443217"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Vacuum Aspiration (VA)</a:t>
            </a:r>
          </a:p>
        </p:txBody>
      </p:sp>
    </p:spTree>
    <p:extLst>
      <p:ext uri="{BB962C8B-B14F-4D97-AF65-F5344CB8AC3E}">
        <p14:creationId xmlns:p14="http://schemas.microsoft.com/office/powerpoint/2010/main" val="40005840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457200" y="1214363"/>
            <a:ext cx="8229600" cy="3431209"/>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a:spcBef>
                <a:spcPts val="2250"/>
              </a:spcBef>
              <a:buClr>
                <a:schemeClr val="tx2"/>
              </a:buClr>
              <a:buFont typeface=".PingFang SC Regular"/>
              <a:buChar char="〉"/>
            </a:pPr>
            <a:r>
              <a:rPr lang="en-US" altLang="en-US" sz="1600" dirty="0">
                <a:solidFill>
                  <a:schemeClr val="tx1">
                    <a:lumMod val="75000"/>
                    <a:lumOff val="25000"/>
                  </a:schemeClr>
                </a:solidFill>
              </a:rPr>
              <a:t>MVA uses a hand-held vacuum syringe and flexible plastic cannula. </a:t>
            </a:r>
          </a:p>
          <a:p>
            <a:pPr marL="342900" indent="-342900">
              <a:spcBef>
                <a:spcPts val="2250"/>
              </a:spcBef>
              <a:buClr>
                <a:schemeClr val="tx2"/>
              </a:buClr>
              <a:buFont typeface=".PingFang SC Regular"/>
              <a:buChar char="〉"/>
            </a:pPr>
            <a:r>
              <a:rPr lang="en-US" altLang="en-US" sz="1600" dirty="0">
                <a:solidFill>
                  <a:schemeClr val="tx1">
                    <a:lumMod val="75000"/>
                    <a:lumOff val="25000"/>
                  </a:schemeClr>
                </a:solidFill>
              </a:rPr>
              <a:t>The current MVA model is the autoclavable MVA Plus®, which has one valve and can be operated using a single hand.​</a:t>
            </a:r>
          </a:p>
          <a:p>
            <a:pPr marL="342900" lvl="1" indent="-342900">
              <a:spcBef>
                <a:spcPts val="2250"/>
              </a:spcBef>
              <a:buClr>
                <a:schemeClr val="tx2"/>
              </a:buClr>
              <a:buFont typeface=".PingFang SC Regular"/>
              <a:buChar char="〉"/>
            </a:pPr>
            <a:r>
              <a:rPr lang="en-US" altLang="en-US" sz="1600" dirty="0">
                <a:solidFill>
                  <a:schemeClr val="tx1">
                    <a:lumMod val="75000"/>
                    <a:lumOff val="25000"/>
                  </a:schemeClr>
                </a:solidFill>
              </a:rPr>
              <a:t>Once the vacuum is obtained, the valve is kept closed until the cannula is fitted into the syringe, at which point the valve is opened.​</a:t>
            </a:r>
          </a:p>
          <a:p>
            <a:pPr marL="342900" indent="-342900">
              <a:spcBef>
                <a:spcPts val="2250"/>
              </a:spcBef>
              <a:buClr>
                <a:schemeClr val="tx2"/>
              </a:buClr>
              <a:buFont typeface=".PingFang SC Regular"/>
              <a:buChar char="〉"/>
            </a:pPr>
            <a:r>
              <a:rPr lang="en-US" altLang="en-US" sz="1600" dirty="0">
                <a:solidFill>
                  <a:schemeClr val="tx1">
                    <a:lumMod val="75000"/>
                    <a:lumOff val="25000"/>
                  </a:schemeClr>
                </a:solidFill>
              </a:rPr>
              <a:t>Older versions of MVA syringes include no-, single-, and double-valve.​</a:t>
            </a:r>
          </a:p>
          <a:p>
            <a:pPr marL="342900" indent="-342900">
              <a:spcBef>
                <a:spcPts val="2250"/>
              </a:spcBef>
              <a:buClr>
                <a:schemeClr val="tx2"/>
              </a:buClr>
              <a:buFont typeface=".PingFang SC Regular"/>
              <a:buChar char="〉"/>
            </a:pPr>
            <a:r>
              <a:rPr lang="en-US" altLang="en-US" sz="1600" dirty="0">
                <a:solidFill>
                  <a:schemeClr val="tx1">
                    <a:lumMod val="75000"/>
                    <a:lumOff val="25000"/>
                  </a:schemeClr>
                </a:solidFill>
              </a:rPr>
              <a:t>No-valve syringes are no longer recommended due to increased risk of uterine perforation. </a:t>
            </a: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52876"/>
            <a:ext cx="7443217"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Manual Vacuum Aspiration (MVA)</a:t>
            </a:r>
          </a:p>
        </p:txBody>
      </p:sp>
    </p:spTree>
    <p:extLst>
      <p:ext uri="{BB962C8B-B14F-4D97-AF65-F5344CB8AC3E}">
        <p14:creationId xmlns:p14="http://schemas.microsoft.com/office/powerpoint/2010/main" val="30198485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457200" y="1213083"/>
            <a:ext cx="8228386" cy="3431209"/>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a:spcBef>
                <a:spcPts val="2250"/>
              </a:spcBef>
              <a:buClr>
                <a:schemeClr val="tx2"/>
              </a:buClr>
              <a:buFont typeface=".PingFang SC Regular"/>
              <a:buChar char="〉"/>
            </a:pPr>
            <a:r>
              <a:rPr lang="en-US" altLang="en-US" sz="1800" dirty="0">
                <a:solidFill>
                  <a:schemeClr val="tx1">
                    <a:lumMod val="75000"/>
                    <a:lumOff val="25000"/>
                  </a:schemeClr>
                </a:solidFill>
              </a:rPr>
              <a:t>Similar to MVA, FSE uses a flexible cannula and does not require electricity. </a:t>
            </a:r>
          </a:p>
          <a:p>
            <a:pPr marL="342900" indent="-342900">
              <a:spcBef>
                <a:spcPts val="2250"/>
              </a:spcBef>
              <a:buClr>
                <a:schemeClr val="tx2"/>
              </a:buClr>
              <a:buFont typeface=".PingFang SC Regular"/>
              <a:buChar char="〉"/>
            </a:pPr>
            <a:r>
              <a:rPr lang="en-US" altLang="en-US" sz="1800" dirty="0">
                <a:solidFill>
                  <a:schemeClr val="tx1">
                    <a:lumMod val="75000"/>
                    <a:lumOff val="25000"/>
                  </a:schemeClr>
                </a:solidFill>
              </a:rPr>
              <a:t>The provider obtains and controls the vacuum by closing a small vent port where the cannula attaches to the suction tubing. </a:t>
            </a:r>
          </a:p>
          <a:p>
            <a:pPr marL="342900" indent="-342900">
              <a:spcBef>
                <a:spcPts val="2250"/>
              </a:spcBef>
              <a:buClr>
                <a:schemeClr val="tx2"/>
              </a:buClr>
              <a:buFont typeface=".PingFang SC Regular"/>
              <a:buChar char="〉"/>
            </a:pPr>
            <a:r>
              <a:rPr lang="en-US" altLang="en-US" sz="1800" dirty="0">
                <a:solidFill>
                  <a:schemeClr val="tx1">
                    <a:lumMod val="75000"/>
                    <a:lumOff val="25000"/>
                  </a:schemeClr>
                </a:solidFill>
              </a:rPr>
              <a:t>FSE and MVA are similar in ease-of-use, effectiveness, time required, and outcomes. </a:t>
            </a: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52876"/>
            <a:ext cx="7443217"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Foot Pump Suction Evacuation (FSE)</a:t>
            </a:r>
          </a:p>
        </p:txBody>
      </p:sp>
    </p:spTree>
    <p:extLst>
      <p:ext uri="{BB962C8B-B14F-4D97-AF65-F5344CB8AC3E}">
        <p14:creationId xmlns:p14="http://schemas.microsoft.com/office/powerpoint/2010/main" val="1825349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457200" y="1186082"/>
            <a:ext cx="8229600" cy="3431209"/>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a:spcBef>
                <a:spcPts val="2250"/>
              </a:spcBef>
              <a:buClr>
                <a:schemeClr val="tx2"/>
              </a:buClr>
              <a:buFont typeface=".PingFang SC Regular"/>
              <a:buChar char="〉"/>
            </a:pPr>
            <a:r>
              <a:rPr lang="en-US" altLang="en-US" sz="1800" dirty="0">
                <a:solidFill>
                  <a:schemeClr val="tx1">
                    <a:lumMod val="75000"/>
                    <a:lumOff val="25000"/>
                  </a:schemeClr>
                </a:solidFill>
              </a:rPr>
              <a:t>EVA uses an electric pump and cannula to evacuate the uterus through either continuous or intermittent suctioning. </a:t>
            </a:r>
          </a:p>
          <a:p>
            <a:pPr marL="342900" indent="-342900">
              <a:spcBef>
                <a:spcPts val="2250"/>
              </a:spcBef>
              <a:buClr>
                <a:schemeClr val="tx2"/>
              </a:buClr>
              <a:buFont typeface=".PingFang SC Regular"/>
              <a:buChar char="〉"/>
            </a:pPr>
            <a:r>
              <a:rPr lang="en-US" altLang="en-US" sz="1800" dirty="0">
                <a:solidFill>
                  <a:schemeClr val="tx1">
                    <a:lumMod val="75000"/>
                    <a:lumOff val="25000"/>
                  </a:schemeClr>
                </a:solidFill>
              </a:rPr>
              <a:t>A provider inserts the cannula into the uterus, attaches it by a tube to the machine, turns on the machine, then moves the cannula around gently until all the products of conception are removed. </a:t>
            </a:r>
          </a:p>
          <a:p>
            <a:pPr marL="342900" indent="-342900">
              <a:spcBef>
                <a:spcPts val="2250"/>
              </a:spcBef>
              <a:buClr>
                <a:schemeClr val="tx2"/>
              </a:buClr>
              <a:buFont typeface=".PingFang SC Regular"/>
              <a:buChar char="〉"/>
            </a:pPr>
            <a:r>
              <a:rPr lang="en-US" altLang="en-US" sz="1800" dirty="0">
                <a:solidFill>
                  <a:schemeClr val="tx1">
                    <a:lumMod val="75000"/>
                    <a:lumOff val="25000"/>
                  </a:schemeClr>
                </a:solidFill>
              </a:rPr>
              <a:t>EVA can be used for uterine evacuation in the first and second trimesters.</a:t>
            </a: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52876"/>
            <a:ext cx="7443217"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Electrical Vacuum Aspiration​ (EVA)</a:t>
            </a:r>
          </a:p>
        </p:txBody>
      </p:sp>
    </p:spTree>
    <p:extLst>
      <p:ext uri="{BB962C8B-B14F-4D97-AF65-F5344CB8AC3E}">
        <p14:creationId xmlns:p14="http://schemas.microsoft.com/office/powerpoint/2010/main" val="32869434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2876"/>
            <a:ext cx="7443217" cy="573578"/>
          </a:xfrm>
          <a:prstGeom prst="rect">
            <a:avLst/>
          </a:prstGeom>
          <a:noFill/>
        </p:spPr>
        <p:txBody>
          <a:bodyPr wrap="square" rtlCol="0" anchor="ctr" anchorCtr="0">
            <a:noAutofit/>
          </a:bodyPr>
          <a:lstStyle/>
          <a:p>
            <a:r>
              <a:rPr lang="en-US" sz="2400" kern="0" dirty="0">
                <a:solidFill>
                  <a:schemeClr val="bg1"/>
                </a:solidFill>
                <a:latin typeface="Arial"/>
                <a:ea typeface="ヒラギノ角ゴ Pro W3"/>
              </a:rPr>
              <a:t>Comparison of Effectiveness and Client Satisfaction with VA Methods</a:t>
            </a:r>
          </a:p>
        </p:txBody>
      </p:sp>
      <p:graphicFrame>
        <p:nvGraphicFramePr>
          <p:cNvPr id="4" name="Table 3">
            <a:extLst>
              <a:ext uri="{FF2B5EF4-FFF2-40B4-BE49-F238E27FC236}">
                <a16:creationId xmlns:a16="http://schemas.microsoft.com/office/drawing/2014/main" id="{4E00CCEF-4FEF-9061-C027-575F0BA8312B}"/>
              </a:ext>
            </a:extLst>
          </p:cNvPr>
          <p:cNvGraphicFramePr>
            <a:graphicFrameLocks noGrp="1"/>
          </p:cNvGraphicFramePr>
          <p:nvPr>
            <p:extLst>
              <p:ext uri="{D42A27DB-BD31-4B8C-83A1-F6EECF244321}">
                <p14:modId xmlns:p14="http://schemas.microsoft.com/office/powerpoint/2010/main" val="475454145"/>
              </p:ext>
            </p:extLst>
          </p:nvPr>
        </p:nvGraphicFramePr>
        <p:xfrm>
          <a:off x="379562" y="1019379"/>
          <a:ext cx="8505647" cy="3677920"/>
        </p:xfrm>
        <a:graphic>
          <a:graphicData uri="http://schemas.openxmlformats.org/drawingml/2006/table">
            <a:tbl>
              <a:tblPr firstRow="1" bandRow="1">
                <a:tableStyleId>{5C22544A-7EE6-4342-B048-85BDC9FD1C3A}</a:tableStyleId>
              </a:tblPr>
              <a:tblGrid>
                <a:gridCol w="1811389">
                  <a:extLst>
                    <a:ext uri="{9D8B030D-6E8A-4147-A177-3AD203B41FA5}">
                      <a16:colId xmlns:a16="http://schemas.microsoft.com/office/drawing/2014/main" val="3854513816"/>
                    </a:ext>
                  </a:extLst>
                </a:gridCol>
                <a:gridCol w="2441434">
                  <a:extLst>
                    <a:ext uri="{9D8B030D-6E8A-4147-A177-3AD203B41FA5}">
                      <a16:colId xmlns:a16="http://schemas.microsoft.com/office/drawing/2014/main" val="410713849"/>
                    </a:ext>
                  </a:extLst>
                </a:gridCol>
                <a:gridCol w="2126412">
                  <a:extLst>
                    <a:ext uri="{9D8B030D-6E8A-4147-A177-3AD203B41FA5}">
                      <a16:colId xmlns:a16="http://schemas.microsoft.com/office/drawing/2014/main" val="773263499"/>
                    </a:ext>
                  </a:extLst>
                </a:gridCol>
                <a:gridCol w="2126412">
                  <a:extLst>
                    <a:ext uri="{9D8B030D-6E8A-4147-A177-3AD203B41FA5}">
                      <a16:colId xmlns:a16="http://schemas.microsoft.com/office/drawing/2014/main" val="1458622212"/>
                    </a:ext>
                  </a:extLst>
                </a:gridCol>
              </a:tblGrid>
              <a:tr h="319367">
                <a:tc>
                  <a:txBody>
                    <a:bodyPr/>
                    <a:lstStyle/>
                    <a:p>
                      <a:r>
                        <a:rPr lang="en-US" sz="1500" dirty="0">
                          <a:latin typeface="Arial Narrow"/>
                          <a:cs typeface="Arial"/>
                        </a:rPr>
                        <a:t>Characteristic</a:t>
                      </a:r>
                    </a:p>
                  </a:txBody>
                  <a:tcPr/>
                </a:tc>
                <a:tc>
                  <a:txBody>
                    <a:bodyPr/>
                    <a:lstStyle/>
                    <a:p>
                      <a:r>
                        <a:rPr lang="en-US" sz="1500" dirty="0">
                          <a:latin typeface="Arial Narrow"/>
                          <a:cs typeface="Arial"/>
                        </a:rPr>
                        <a:t>MVA</a:t>
                      </a:r>
                    </a:p>
                  </a:txBody>
                  <a:tcPr/>
                </a:tc>
                <a:tc>
                  <a:txBody>
                    <a:bodyPr/>
                    <a:lstStyle/>
                    <a:p>
                      <a:r>
                        <a:rPr lang="en-US" sz="1500" dirty="0">
                          <a:latin typeface="Arial Narrow"/>
                          <a:cs typeface="Arial"/>
                        </a:rPr>
                        <a:t>FSE</a:t>
                      </a:r>
                    </a:p>
                  </a:txBody>
                  <a:tcPr/>
                </a:tc>
                <a:tc>
                  <a:txBody>
                    <a:bodyPr/>
                    <a:lstStyle/>
                    <a:p>
                      <a:r>
                        <a:rPr lang="en-US" sz="1500" dirty="0">
                          <a:latin typeface="Arial Narrow"/>
                          <a:cs typeface="Arial"/>
                        </a:rPr>
                        <a:t>EVA</a:t>
                      </a:r>
                    </a:p>
                  </a:txBody>
                  <a:tcPr/>
                </a:tc>
                <a:extLst>
                  <a:ext uri="{0D108BD9-81ED-4DB2-BD59-A6C34878D82A}">
                    <a16:rowId xmlns:a16="http://schemas.microsoft.com/office/drawing/2014/main" val="861322867"/>
                  </a:ext>
                </a:extLst>
              </a:tr>
              <a:tr h="370840">
                <a:tc>
                  <a:txBody>
                    <a:bodyPr/>
                    <a:lstStyle/>
                    <a:p>
                      <a:r>
                        <a:rPr lang="en-US" sz="1500" dirty="0">
                          <a:latin typeface="Arial Narrow"/>
                          <a:cs typeface="Arial"/>
                        </a:rPr>
                        <a:t>Effectiveness</a:t>
                      </a:r>
                    </a:p>
                  </a:txBody>
                  <a:tcPr>
                    <a:solidFill>
                      <a:schemeClr val="bg1">
                        <a:lumMod val="95000"/>
                      </a:schemeClr>
                    </a:solidFill>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1500" kern="1200" dirty="0">
                          <a:solidFill>
                            <a:schemeClr val="dk1"/>
                          </a:solidFill>
                          <a:latin typeface="Arial Narrow"/>
                          <a:ea typeface="+mn-ea"/>
                          <a:cs typeface="Arial"/>
                        </a:rPr>
                        <a:t>99% effective</a:t>
                      </a:r>
                    </a:p>
                  </a:txBody>
                  <a:tcPr>
                    <a:solidFill>
                      <a:schemeClr val="bg1">
                        <a:lumMod val="95000"/>
                      </a:schemeClr>
                    </a:solidFill>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1500" kern="1200" dirty="0">
                          <a:solidFill>
                            <a:schemeClr val="dk1"/>
                          </a:solidFill>
                          <a:latin typeface="Arial Narrow"/>
                          <a:ea typeface="+mn-ea"/>
                          <a:cs typeface="Arial"/>
                        </a:rPr>
                        <a:t>Similar to MVA</a:t>
                      </a:r>
                    </a:p>
                  </a:txBody>
                  <a:tcPr>
                    <a:solidFill>
                      <a:schemeClr val="bg1">
                        <a:lumMod val="95000"/>
                      </a:schemeClr>
                    </a:solidFill>
                  </a:tcPr>
                </a:tc>
                <a:tc>
                  <a:txBody>
                    <a:bodyPr/>
                    <a:lstStyle/>
                    <a:p>
                      <a:r>
                        <a:rPr lang="en-US" sz="1500" kern="1200" dirty="0">
                          <a:solidFill>
                            <a:schemeClr val="dk1"/>
                          </a:solidFill>
                          <a:latin typeface="Arial Narrow"/>
                          <a:ea typeface="+mn-ea"/>
                          <a:cs typeface="Arial"/>
                        </a:rPr>
                        <a:t>98% effective</a:t>
                      </a:r>
                    </a:p>
                  </a:txBody>
                  <a:tcPr>
                    <a:solidFill>
                      <a:schemeClr val="bg1">
                        <a:lumMod val="95000"/>
                      </a:schemeClr>
                    </a:solidFill>
                  </a:tcPr>
                </a:tc>
                <a:extLst>
                  <a:ext uri="{0D108BD9-81ED-4DB2-BD59-A6C34878D82A}">
                    <a16:rowId xmlns:a16="http://schemas.microsoft.com/office/drawing/2014/main" val="3683091946"/>
                  </a:ext>
                </a:extLst>
              </a:tr>
              <a:tr h="370840">
                <a:tc>
                  <a:txBody>
                    <a:bodyPr/>
                    <a:lstStyle/>
                    <a:p>
                      <a:r>
                        <a:rPr lang="en-US" sz="1500" dirty="0">
                          <a:latin typeface="Arial Narrow"/>
                          <a:cs typeface="Arial"/>
                        </a:rPr>
                        <a:t>Complications</a:t>
                      </a:r>
                    </a:p>
                  </a:txBody>
                  <a:tcPr>
                    <a:solidFill>
                      <a:schemeClr val="bg1">
                        <a:lumMod val="95000"/>
                      </a:schemeClr>
                    </a:solidFill>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1500" kern="1200" dirty="0">
                          <a:solidFill>
                            <a:schemeClr val="dk1"/>
                          </a:solidFill>
                          <a:latin typeface="Arial Narrow"/>
                          <a:ea typeface="+mn-ea"/>
                          <a:cs typeface="Arial"/>
                        </a:rPr>
                        <a:t>Low complication rates</a:t>
                      </a:r>
                    </a:p>
                  </a:txBody>
                  <a:tcPr>
                    <a:solidFill>
                      <a:schemeClr val="bg1">
                        <a:lumMod val="95000"/>
                      </a:schemeClr>
                    </a:solidFill>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1500" kern="1200" dirty="0">
                          <a:solidFill>
                            <a:schemeClr val="dk1"/>
                          </a:solidFill>
                          <a:latin typeface="Arial Narrow"/>
                          <a:ea typeface="+mn-ea"/>
                          <a:cs typeface="Arial"/>
                        </a:rPr>
                        <a:t>Low complication rates</a:t>
                      </a:r>
                    </a:p>
                  </a:txBody>
                  <a:tcPr>
                    <a:solidFill>
                      <a:schemeClr val="bg1">
                        <a:lumMod val="95000"/>
                      </a:schemeClr>
                    </a:solidFill>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1500" kern="1200" dirty="0">
                          <a:solidFill>
                            <a:schemeClr val="dk1"/>
                          </a:solidFill>
                          <a:latin typeface="Arial Narrow"/>
                          <a:ea typeface="+mn-ea"/>
                          <a:cs typeface="Arial"/>
                        </a:rPr>
                        <a:t>Low complication rates</a:t>
                      </a:r>
                    </a:p>
                  </a:txBody>
                  <a:tcPr>
                    <a:solidFill>
                      <a:schemeClr val="bg1">
                        <a:lumMod val="95000"/>
                      </a:schemeClr>
                    </a:solidFill>
                  </a:tcPr>
                </a:tc>
                <a:extLst>
                  <a:ext uri="{0D108BD9-81ED-4DB2-BD59-A6C34878D82A}">
                    <a16:rowId xmlns:a16="http://schemas.microsoft.com/office/drawing/2014/main" val="4102802035"/>
                  </a:ext>
                </a:extLst>
              </a:tr>
              <a:tr h="370840">
                <a:tc>
                  <a:txBody>
                    <a:bodyPr/>
                    <a:lstStyle/>
                    <a:p>
                      <a:r>
                        <a:rPr lang="en-US" sz="1500" dirty="0">
                          <a:latin typeface="Arial Narrow"/>
                          <a:cs typeface="Arial"/>
                        </a:rPr>
                        <a:t>Cannula</a:t>
                      </a:r>
                    </a:p>
                  </a:txBody>
                  <a:tcPr>
                    <a:solidFill>
                      <a:schemeClr val="bg1">
                        <a:lumMod val="95000"/>
                      </a:schemeClr>
                    </a:solidFill>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1500" kern="1200" dirty="0">
                          <a:solidFill>
                            <a:schemeClr val="dk1"/>
                          </a:solidFill>
                          <a:latin typeface="Arial Narrow"/>
                          <a:ea typeface="+mn-ea"/>
                          <a:cs typeface="Arial"/>
                        </a:rPr>
                        <a:t>Plastic only; sizes range from 4 to 12 mm</a:t>
                      </a:r>
                    </a:p>
                  </a:txBody>
                  <a:tcPr>
                    <a:solidFill>
                      <a:schemeClr val="bg1">
                        <a:lumMod val="95000"/>
                      </a:schemeClr>
                    </a:solidFill>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1500" kern="1200" dirty="0">
                          <a:solidFill>
                            <a:schemeClr val="dk1"/>
                          </a:solidFill>
                          <a:latin typeface="Arial Narrow"/>
                          <a:ea typeface="+mn-ea"/>
                          <a:cs typeface="Arial"/>
                        </a:rPr>
                        <a:t>Plastic only; sizes range from 4 to 14 mm</a:t>
                      </a:r>
                    </a:p>
                  </a:txBody>
                  <a:tcPr>
                    <a:solidFill>
                      <a:schemeClr val="bg1">
                        <a:lumMod val="95000"/>
                      </a:schemeClr>
                    </a:solidFill>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1500" kern="1200" dirty="0">
                          <a:solidFill>
                            <a:schemeClr val="dk1"/>
                          </a:solidFill>
                          <a:latin typeface="Arial Narrow"/>
                          <a:ea typeface="+mn-ea"/>
                          <a:cs typeface="Arial"/>
                        </a:rPr>
                        <a:t>May be metal or plastic; sizes range from 4 to 16 mm</a:t>
                      </a:r>
                    </a:p>
                  </a:txBody>
                  <a:tcPr>
                    <a:solidFill>
                      <a:schemeClr val="bg1">
                        <a:lumMod val="95000"/>
                      </a:schemeClr>
                    </a:solidFill>
                  </a:tcPr>
                </a:tc>
                <a:extLst>
                  <a:ext uri="{0D108BD9-81ED-4DB2-BD59-A6C34878D82A}">
                    <a16:rowId xmlns:a16="http://schemas.microsoft.com/office/drawing/2014/main" val="1017050634"/>
                  </a:ext>
                </a:extLst>
              </a:tr>
              <a:tr h="370840">
                <a:tc>
                  <a:txBody>
                    <a:bodyPr/>
                    <a:lstStyle/>
                    <a:p>
                      <a:r>
                        <a:rPr lang="en-US" sz="1500" dirty="0">
                          <a:latin typeface="Arial Narrow"/>
                          <a:cs typeface="Arial"/>
                        </a:rPr>
                        <a:t>Capacity</a:t>
                      </a:r>
                    </a:p>
                  </a:txBody>
                  <a:tcPr>
                    <a:solidFill>
                      <a:schemeClr val="bg1">
                        <a:lumMod val="95000"/>
                      </a:schemeClr>
                    </a:solidFill>
                  </a:tcPr>
                </a:tc>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1500" kern="1200" dirty="0">
                          <a:solidFill>
                            <a:schemeClr val="dk1"/>
                          </a:solidFill>
                          <a:latin typeface="Arial Narrow"/>
                          <a:ea typeface="+mn-ea"/>
                          <a:cs typeface="Arial"/>
                        </a:rPr>
                        <a:t>60 cc </a:t>
                      </a:r>
                    </a:p>
                  </a:txBody>
                  <a:tcPr>
                    <a:solidFill>
                      <a:schemeClr val="bg1">
                        <a:lumMod val="95000"/>
                      </a:schemeClr>
                    </a:solidFill>
                  </a:tcPr>
                </a:tc>
                <a:tc>
                  <a:txBody>
                    <a:bodyPr/>
                    <a:lstStyle/>
                    <a:p>
                      <a:r>
                        <a:rPr lang="en-US" sz="1500" kern="1200" dirty="0">
                          <a:solidFill>
                            <a:schemeClr val="dk1"/>
                          </a:solidFill>
                          <a:latin typeface="Arial Narrow"/>
                          <a:ea typeface="+mn-ea"/>
                          <a:cs typeface="Arial"/>
                        </a:rPr>
                        <a:t>320 to 1,200 cc</a:t>
                      </a:r>
                    </a:p>
                  </a:txBody>
                  <a:tcPr>
                    <a:solidFill>
                      <a:schemeClr val="bg1">
                        <a:lumMod val="95000"/>
                      </a:schemeClr>
                    </a:solidFill>
                  </a:tcPr>
                </a:tc>
                <a:tc>
                  <a:txBody>
                    <a:bodyPr/>
                    <a:lstStyle/>
                    <a:p>
                      <a:r>
                        <a:rPr lang="en-US" sz="1500" kern="1200" dirty="0">
                          <a:solidFill>
                            <a:schemeClr val="dk1"/>
                          </a:solidFill>
                          <a:latin typeface="Arial Narrow"/>
                          <a:ea typeface="+mn-ea"/>
                          <a:cs typeface="Arial"/>
                        </a:rPr>
                        <a:t>320 to 1,200 cc</a:t>
                      </a:r>
                    </a:p>
                  </a:txBody>
                  <a:tcPr>
                    <a:solidFill>
                      <a:schemeClr val="bg1">
                        <a:lumMod val="95000"/>
                      </a:schemeClr>
                    </a:solidFill>
                  </a:tcPr>
                </a:tc>
                <a:extLst>
                  <a:ext uri="{0D108BD9-81ED-4DB2-BD59-A6C34878D82A}">
                    <a16:rowId xmlns:a16="http://schemas.microsoft.com/office/drawing/2014/main" val="3181078971"/>
                  </a:ext>
                </a:extLst>
              </a:tr>
              <a:tr h="370840">
                <a:tc>
                  <a:txBody>
                    <a:bodyPr/>
                    <a:lstStyle/>
                    <a:p>
                      <a:r>
                        <a:rPr lang="en-US" sz="1500" dirty="0">
                          <a:latin typeface="Arial Narrow"/>
                          <a:cs typeface="Arial"/>
                        </a:rPr>
                        <a:t>Portability</a:t>
                      </a:r>
                    </a:p>
                  </a:txBody>
                  <a:tcPr>
                    <a:solidFill>
                      <a:schemeClr val="bg1">
                        <a:lumMod val="95000"/>
                      </a:schemeClr>
                    </a:solidFill>
                  </a:tcPr>
                </a:tc>
                <a:tc>
                  <a:txBody>
                    <a:bodyPr/>
                    <a:lstStyle/>
                    <a:p>
                      <a:r>
                        <a:rPr lang="en-US" sz="1500" kern="1200" dirty="0">
                          <a:solidFill>
                            <a:schemeClr val="dk1"/>
                          </a:solidFill>
                          <a:latin typeface="Arial Narrow"/>
                          <a:ea typeface="+mn-ea"/>
                          <a:cs typeface="Arial"/>
                        </a:rPr>
                        <a:t>Does not require electricity</a:t>
                      </a:r>
                    </a:p>
                  </a:txBody>
                  <a:tcPr>
                    <a:solidFill>
                      <a:schemeClr val="bg1">
                        <a:lumMod val="95000"/>
                      </a:schemeClr>
                    </a:solidFill>
                  </a:tcPr>
                </a:tc>
                <a:tc>
                  <a:txBody>
                    <a:bodyPr/>
                    <a:lstStyle/>
                    <a:p>
                      <a:r>
                        <a:rPr lang="en-US" sz="1500" kern="1200" dirty="0">
                          <a:solidFill>
                            <a:schemeClr val="dk1"/>
                          </a:solidFill>
                          <a:latin typeface="Arial Narrow"/>
                          <a:ea typeface="+mn-ea"/>
                          <a:cs typeface="Arial"/>
                        </a:rPr>
                        <a:t>Does not require electricity</a:t>
                      </a:r>
                    </a:p>
                  </a:txBody>
                  <a:tcPr>
                    <a:solidFill>
                      <a:schemeClr val="bg1">
                        <a:lumMod val="95000"/>
                      </a:schemeClr>
                    </a:solidFill>
                  </a:tcPr>
                </a:tc>
                <a:tc>
                  <a:txBody>
                    <a:bodyPr/>
                    <a:lstStyle/>
                    <a:p>
                      <a:r>
                        <a:rPr lang="en-US" sz="1500" kern="1200" dirty="0">
                          <a:solidFill>
                            <a:schemeClr val="dk1"/>
                          </a:solidFill>
                          <a:latin typeface="Arial Narrow"/>
                          <a:ea typeface="+mn-ea"/>
                          <a:cs typeface="Arial"/>
                        </a:rPr>
                        <a:t>Requires reliable electricity</a:t>
                      </a:r>
                    </a:p>
                  </a:txBody>
                  <a:tcPr>
                    <a:solidFill>
                      <a:schemeClr val="bg1">
                        <a:lumMod val="95000"/>
                      </a:schemeClr>
                    </a:solidFill>
                  </a:tcPr>
                </a:tc>
                <a:extLst>
                  <a:ext uri="{0D108BD9-81ED-4DB2-BD59-A6C34878D82A}">
                    <a16:rowId xmlns:a16="http://schemas.microsoft.com/office/drawing/2014/main" val="4089258038"/>
                  </a:ext>
                </a:extLst>
              </a:tr>
              <a:tr h="370840">
                <a:tc>
                  <a:txBody>
                    <a:bodyPr/>
                    <a:lstStyle/>
                    <a:p>
                      <a:r>
                        <a:rPr lang="en-US" sz="1500" dirty="0">
                          <a:latin typeface="Arial Narrow"/>
                          <a:cs typeface="Arial"/>
                        </a:rPr>
                        <a:t>Suction</a:t>
                      </a:r>
                    </a:p>
                  </a:txBody>
                  <a:tcPr>
                    <a:solidFill>
                      <a:schemeClr val="bg1">
                        <a:lumMod val="95000"/>
                      </a:schemeClr>
                    </a:solidFill>
                  </a:tcPr>
                </a:tc>
                <a:tc>
                  <a:txBody>
                    <a:bodyPr/>
                    <a:lstStyle/>
                    <a:p>
                      <a:r>
                        <a:rPr lang="en-US" sz="1500" kern="1200" dirty="0">
                          <a:solidFill>
                            <a:schemeClr val="dk1"/>
                          </a:solidFill>
                          <a:latin typeface="Arial Narrow"/>
                          <a:ea typeface="+mn-ea"/>
                          <a:cs typeface="Arial"/>
                        </a:rPr>
                        <a:t>Suction decreases as syringe fills </a:t>
                      </a:r>
                    </a:p>
                  </a:txBody>
                  <a:tcPr>
                    <a:solidFill>
                      <a:schemeClr val="bg1">
                        <a:lumMod val="95000"/>
                      </a:schemeClr>
                    </a:solidFill>
                  </a:tcPr>
                </a:tc>
                <a:tc>
                  <a:txBody>
                    <a:bodyPr/>
                    <a:lstStyle/>
                    <a:p>
                      <a:r>
                        <a:rPr lang="en-US" sz="1500" kern="1200" dirty="0">
                          <a:solidFill>
                            <a:schemeClr val="dk1"/>
                          </a:solidFill>
                          <a:latin typeface="Arial Narrow"/>
                          <a:ea typeface="+mn-ea"/>
                          <a:cs typeface="Arial"/>
                        </a:rPr>
                        <a:t>Intermittent or constant, provider controlled</a:t>
                      </a:r>
                    </a:p>
                  </a:txBody>
                  <a:tcPr>
                    <a:solidFill>
                      <a:schemeClr val="bg1">
                        <a:lumMod val="95000"/>
                      </a:schemeClr>
                    </a:solidFill>
                  </a:tcPr>
                </a:tc>
                <a:tc>
                  <a:txBody>
                    <a:bodyPr/>
                    <a:lstStyle/>
                    <a:p>
                      <a:r>
                        <a:rPr lang="en-US" sz="1500" kern="1200" dirty="0">
                          <a:solidFill>
                            <a:schemeClr val="dk1"/>
                          </a:solidFill>
                          <a:latin typeface="Arial Narrow"/>
                          <a:ea typeface="+mn-ea"/>
                          <a:cs typeface="Arial"/>
                        </a:rPr>
                        <a:t>Intermittent or constant</a:t>
                      </a:r>
                    </a:p>
                  </a:txBody>
                  <a:tcPr>
                    <a:solidFill>
                      <a:schemeClr val="bg1">
                        <a:lumMod val="95000"/>
                      </a:schemeClr>
                    </a:solidFill>
                  </a:tcPr>
                </a:tc>
                <a:extLst>
                  <a:ext uri="{0D108BD9-81ED-4DB2-BD59-A6C34878D82A}">
                    <a16:rowId xmlns:a16="http://schemas.microsoft.com/office/drawing/2014/main" val="2093382335"/>
                  </a:ext>
                </a:extLst>
              </a:tr>
              <a:tr h="370840">
                <a:tc>
                  <a:txBody>
                    <a:bodyPr/>
                    <a:lstStyle/>
                    <a:p>
                      <a:r>
                        <a:rPr lang="en-US" sz="1500" dirty="0">
                          <a:latin typeface="Arial Narrow"/>
                          <a:cs typeface="Arial"/>
                        </a:rPr>
                        <a:t>Gestational age for use for incomplete abortion</a:t>
                      </a:r>
                    </a:p>
                  </a:txBody>
                  <a:tcPr>
                    <a:solidFill>
                      <a:schemeClr val="bg1">
                        <a:lumMod val="95000"/>
                      </a:schemeClr>
                    </a:solidFill>
                  </a:tcPr>
                </a:tc>
                <a:tc>
                  <a:txBody>
                    <a:bodyPr/>
                    <a:lstStyle/>
                    <a:p>
                      <a:r>
                        <a:rPr lang="en-US" sz="1500" kern="1200" dirty="0">
                          <a:solidFill>
                            <a:schemeClr val="dk1"/>
                          </a:solidFill>
                          <a:latin typeface="Arial Narrow"/>
                          <a:ea typeface="+mn-ea"/>
                          <a:cs typeface="Arial"/>
                        </a:rPr>
                        <a:t>Up to 14 weeks since first day of last menstrual period only</a:t>
                      </a:r>
                    </a:p>
                  </a:txBody>
                  <a:tcPr>
                    <a:solidFill>
                      <a:schemeClr val="bg1">
                        <a:lumMod val="95000"/>
                      </a:schemeClr>
                    </a:solidFill>
                  </a:tcPr>
                </a:tc>
                <a:tc>
                  <a:txBody>
                    <a:bodyPr/>
                    <a:lstStyle/>
                    <a:p>
                      <a:r>
                        <a:rPr lang="en-US" sz="1500" kern="1200" dirty="0">
                          <a:solidFill>
                            <a:schemeClr val="dk1"/>
                          </a:solidFill>
                          <a:latin typeface="Arial Narrow"/>
                          <a:ea typeface="+mn-ea"/>
                          <a:cs typeface="Arial"/>
                        </a:rPr>
                        <a:t>First trimester only</a:t>
                      </a:r>
                    </a:p>
                  </a:txBody>
                  <a:tcPr>
                    <a:solidFill>
                      <a:schemeClr val="bg1">
                        <a:lumMod val="95000"/>
                      </a:schemeClr>
                    </a:solidFill>
                  </a:tcPr>
                </a:tc>
                <a:tc>
                  <a:txBody>
                    <a:bodyPr/>
                    <a:lstStyle/>
                    <a:p>
                      <a:r>
                        <a:rPr lang="en-US" sz="1500" kern="1200" dirty="0">
                          <a:solidFill>
                            <a:schemeClr val="dk1"/>
                          </a:solidFill>
                          <a:latin typeface="Arial Narrow"/>
                          <a:ea typeface="+mn-ea"/>
                          <a:cs typeface="Arial"/>
                        </a:rPr>
                        <a:t>Second trimester</a:t>
                      </a:r>
                    </a:p>
                  </a:txBody>
                  <a:tcPr>
                    <a:solidFill>
                      <a:schemeClr val="bg1">
                        <a:lumMod val="95000"/>
                      </a:schemeClr>
                    </a:solidFill>
                  </a:tcPr>
                </a:tc>
                <a:extLst>
                  <a:ext uri="{0D108BD9-81ED-4DB2-BD59-A6C34878D82A}">
                    <a16:rowId xmlns:a16="http://schemas.microsoft.com/office/drawing/2014/main" val="518470230"/>
                  </a:ext>
                </a:extLst>
              </a:tr>
            </a:tbl>
          </a:graphicData>
        </a:graphic>
      </p:graphicFrame>
    </p:spTree>
    <p:extLst>
      <p:ext uri="{BB962C8B-B14F-4D97-AF65-F5344CB8AC3E}">
        <p14:creationId xmlns:p14="http://schemas.microsoft.com/office/powerpoint/2010/main" val="23734306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457200" y="1120342"/>
            <a:ext cx="8628858" cy="3770530"/>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a:spcBef>
                <a:spcPts val="1650"/>
              </a:spcBef>
              <a:buClr>
                <a:schemeClr val="tx2"/>
              </a:buClr>
              <a:buFont typeface=".PingFang SC Regular"/>
              <a:buChar char="〉"/>
            </a:pPr>
            <a:r>
              <a:rPr lang="en-US" altLang="en-US" sz="1400" b="1" dirty="0">
                <a:solidFill>
                  <a:schemeClr val="tx2"/>
                </a:solidFill>
              </a:rPr>
              <a:t>Contraindications​ </a:t>
            </a:r>
          </a:p>
          <a:p>
            <a:pPr marL="800100" lvl="1" indent="-342900">
              <a:spcBef>
                <a:spcPts val="450"/>
              </a:spcBef>
              <a:buClr>
                <a:schemeClr val="tx2"/>
              </a:buClr>
              <a:buFont typeface="Courier New" panose="02070309020205020404" pitchFamily="49" charset="0"/>
              <a:buChar char="o"/>
            </a:pPr>
            <a:r>
              <a:rPr lang="en-US" altLang="en-US" sz="1400" dirty="0">
                <a:solidFill>
                  <a:schemeClr val="tx1">
                    <a:lumMod val="75000"/>
                    <a:lumOff val="25000"/>
                  </a:schemeClr>
                </a:solidFill>
              </a:rPr>
              <a:t>Do not use MVA for clients with uterine sizes over 14 weeks gestation</a:t>
            </a:r>
          </a:p>
          <a:p>
            <a:pPr marL="800100" lvl="1" indent="-342900">
              <a:spcBef>
                <a:spcPts val="450"/>
              </a:spcBef>
              <a:buClr>
                <a:schemeClr val="tx2"/>
              </a:buClr>
              <a:buFont typeface="Courier New" panose="02070309020205020404" pitchFamily="49" charset="0"/>
              <a:buChar char="o"/>
            </a:pPr>
            <a:r>
              <a:rPr lang="en-US" altLang="en-US" sz="1400" dirty="0">
                <a:solidFill>
                  <a:schemeClr val="tx1">
                    <a:lumMod val="75000"/>
                    <a:lumOff val="25000"/>
                  </a:schemeClr>
                </a:solidFill>
              </a:rPr>
              <a:t>Do not use MVA or FSE for clients with acute cervicitis or pelvic infections, except in emergencies</a:t>
            </a:r>
          </a:p>
          <a:p>
            <a:pPr marL="800100" lvl="1" indent="-342900">
              <a:spcBef>
                <a:spcPts val="450"/>
              </a:spcBef>
              <a:buClr>
                <a:schemeClr val="tx2"/>
              </a:buClr>
              <a:buFont typeface="Courier New" panose="02070309020205020404" pitchFamily="49" charset="0"/>
              <a:buChar char="o"/>
            </a:pPr>
            <a:r>
              <a:rPr lang="en-US" altLang="en-US" sz="1400" dirty="0">
                <a:solidFill>
                  <a:schemeClr val="tx1">
                    <a:lumMod val="75000"/>
                    <a:lumOff val="25000"/>
                  </a:schemeClr>
                </a:solidFill>
              </a:rPr>
              <a:t>Do not use MVA or FSE with clients with large fibroids, unless emergency support is available</a:t>
            </a:r>
          </a:p>
          <a:p>
            <a:pPr marL="342900" lvl="1" indent="-342900">
              <a:spcBef>
                <a:spcPts val="1050"/>
              </a:spcBef>
              <a:buClr>
                <a:schemeClr val="tx2"/>
              </a:buClr>
              <a:buFont typeface=".PingFang SC Regular"/>
              <a:buChar char="〉"/>
            </a:pPr>
            <a:r>
              <a:rPr lang="en-US" altLang="en-US" sz="1400" b="1" dirty="0">
                <a:solidFill>
                  <a:schemeClr val="tx2"/>
                </a:solidFill>
              </a:rPr>
              <a:t>​Precautions</a:t>
            </a:r>
          </a:p>
          <a:p>
            <a:pPr marL="800100" lvl="1" indent="-342900">
              <a:spcBef>
                <a:spcPts val="450"/>
              </a:spcBef>
              <a:buClr>
                <a:schemeClr val="tx2"/>
              </a:buClr>
              <a:buFont typeface="Courier New" panose="02070309020205020404" pitchFamily="49" charset="0"/>
              <a:buChar char="o"/>
            </a:pPr>
            <a:r>
              <a:rPr lang="en-US" altLang="en-US" sz="1400" dirty="0">
                <a:solidFill>
                  <a:schemeClr val="tx1">
                    <a:lumMod val="75000"/>
                    <a:lumOff val="25000"/>
                  </a:schemeClr>
                </a:solidFill>
              </a:rPr>
              <a:t>A client with a history of bleeding disorders</a:t>
            </a:r>
          </a:p>
          <a:p>
            <a:pPr marL="800100" lvl="1" indent="-342900">
              <a:spcBef>
                <a:spcPts val="450"/>
              </a:spcBef>
              <a:buClr>
                <a:schemeClr val="tx2"/>
              </a:buClr>
              <a:buFont typeface="Courier New" panose="02070309020205020404" pitchFamily="49" charset="0"/>
              <a:buChar char="o"/>
            </a:pPr>
            <a:r>
              <a:rPr lang="en-US" altLang="en-US" sz="1400" dirty="0">
                <a:solidFill>
                  <a:schemeClr val="tx1">
                    <a:lumMod val="75000"/>
                    <a:lumOff val="25000"/>
                  </a:schemeClr>
                </a:solidFill>
              </a:rPr>
              <a:t>A client with a history or suspicion of a prior uterine perforation </a:t>
            </a:r>
          </a:p>
          <a:p>
            <a:pPr marL="800100" lvl="1" indent="-342900">
              <a:spcBef>
                <a:spcPts val="450"/>
              </a:spcBef>
              <a:buClr>
                <a:schemeClr val="tx2"/>
              </a:buClr>
              <a:buFont typeface="Courier New" panose="02070309020205020404" pitchFamily="49" charset="0"/>
              <a:buChar char="o"/>
            </a:pPr>
            <a:r>
              <a:rPr lang="en-US" altLang="en-US" sz="1400" dirty="0">
                <a:solidFill>
                  <a:schemeClr val="tx1">
                    <a:lumMod val="75000"/>
                    <a:lumOff val="25000"/>
                  </a:schemeClr>
                </a:solidFill>
              </a:rPr>
              <a:t>A client with severe anemia </a:t>
            </a:r>
          </a:p>
          <a:p>
            <a:pPr marL="800100" lvl="1" indent="-342900">
              <a:spcBef>
                <a:spcPts val="450"/>
              </a:spcBef>
              <a:buClr>
                <a:schemeClr val="tx2"/>
              </a:buClr>
              <a:buFont typeface="Courier New" panose="02070309020205020404" pitchFamily="49" charset="0"/>
              <a:buChar char="o"/>
            </a:pPr>
            <a:r>
              <a:rPr lang="en-US" altLang="en-US" sz="1400" dirty="0">
                <a:solidFill>
                  <a:schemeClr val="tx1">
                    <a:lumMod val="75000"/>
                    <a:lumOff val="25000"/>
                  </a:schemeClr>
                </a:solidFill>
              </a:rPr>
              <a:t>A client with hemodynamic instability  </a:t>
            </a:r>
          </a:p>
          <a:p>
            <a:pPr marL="800100" lvl="1" indent="-342900">
              <a:spcBef>
                <a:spcPts val="450"/>
              </a:spcBef>
              <a:buClr>
                <a:schemeClr val="tx2"/>
              </a:buClr>
              <a:buFont typeface="Courier New" panose="02070309020205020404" pitchFamily="49" charset="0"/>
              <a:buChar char="o"/>
            </a:pPr>
            <a:r>
              <a:rPr lang="en-US" altLang="en-US" sz="1400" dirty="0">
                <a:solidFill>
                  <a:schemeClr val="tx1">
                    <a:lumMod val="75000"/>
                    <a:lumOff val="25000"/>
                  </a:schemeClr>
                </a:solidFill>
              </a:rPr>
              <a:t>A client with uterine fibroids</a:t>
            </a:r>
          </a:p>
          <a:p>
            <a:pPr marL="0" lvl="1">
              <a:spcBef>
                <a:spcPts val="1650"/>
              </a:spcBef>
              <a:buClr>
                <a:schemeClr val="tx2"/>
              </a:buClr>
            </a:pPr>
            <a:r>
              <a:rPr lang="en-US" altLang="en-US" sz="1400" b="1" dirty="0">
                <a:solidFill>
                  <a:schemeClr val="tx1">
                    <a:lumMod val="75000"/>
                    <a:lumOff val="25000"/>
                  </a:schemeClr>
                </a:solidFill>
              </a:rPr>
              <a:t>Note: </a:t>
            </a:r>
            <a:r>
              <a:rPr lang="en-US" altLang="en-US" sz="1400" dirty="0">
                <a:solidFill>
                  <a:schemeClr val="tx1">
                    <a:lumMod val="75000"/>
                    <a:lumOff val="25000"/>
                  </a:schemeClr>
                </a:solidFill>
              </a:rPr>
              <a:t>A client with an infection will require antibiotic therapy before the procedure and may require referral to a higher level of care.</a:t>
            </a:r>
          </a:p>
          <a:p>
            <a:pPr marL="800100" lvl="1" indent="-342900">
              <a:spcBef>
                <a:spcPts val="450"/>
              </a:spcBef>
              <a:buClr>
                <a:schemeClr val="tx2"/>
              </a:buClr>
              <a:buFont typeface="Courier New" panose="02070309020205020404" pitchFamily="49" charset="0"/>
              <a:buChar char="o"/>
            </a:pPr>
            <a:endParaRPr lang="en-US" altLang="en-US" sz="1400" dirty="0">
              <a:solidFill>
                <a:schemeClr val="tx1">
                  <a:lumMod val="75000"/>
                  <a:lumOff val="25000"/>
                </a:schemeClr>
              </a:solidFill>
            </a:endParaRP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52876"/>
            <a:ext cx="7443217"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Contraindications and Precautions for VA Use</a:t>
            </a:r>
          </a:p>
        </p:txBody>
      </p:sp>
    </p:spTree>
    <p:extLst>
      <p:ext uri="{BB962C8B-B14F-4D97-AF65-F5344CB8AC3E}">
        <p14:creationId xmlns:p14="http://schemas.microsoft.com/office/powerpoint/2010/main" val="27835470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465082" y="1227438"/>
            <a:ext cx="8213835" cy="3354457"/>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a:spcBef>
                <a:spcPts val="2250"/>
              </a:spcBef>
              <a:buClr>
                <a:schemeClr val="tx2"/>
              </a:buClr>
              <a:buFont typeface=".PingFang SC Regular"/>
              <a:buChar char="〉"/>
            </a:pPr>
            <a:r>
              <a:rPr lang="en-US" sz="1600" dirty="0">
                <a:solidFill>
                  <a:schemeClr val="tx1">
                    <a:lumMod val="75000"/>
                    <a:lumOff val="25000"/>
                  </a:schemeClr>
                </a:solidFill>
              </a:rPr>
              <a:t>The WHO recommends using D&amp;E only for second trimester incomplete abortions when medical management or VA is not indicated.​</a:t>
            </a:r>
          </a:p>
          <a:p>
            <a:pPr marL="342900" indent="-342900">
              <a:spcBef>
                <a:spcPts val="2250"/>
              </a:spcBef>
              <a:buClr>
                <a:schemeClr val="tx2"/>
              </a:buClr>
              <a:buFont typeface=".PingFang SC Regular"/>
              <a:buChar char="〉"/>
            </a:pPr>
            <a:r>
              <a:rPr lang="en-US" sz="1600" dirty="0">
                <a:solidFill>
                  <a:schemeClr val="tx1">
                    <a:lumMod val="75000"/>
                    <a:lumOff val="25000"/>
                  </a:schemeClr>
                </a:solidFill>
              </a:rPr>
              <a:t>D&amp;E uses dilators to increase the cervical opening to facilitate access to the uterine cavity and removal of the retained products of conception. ​</a:t>
            </a:r>
          </a:p>
          <a:p>
            <a:pPr marL="342900" indent="-342900">
              <a:spcBef>
                <a:spcPts val="2250"/>
              </a:spcBef>
              <a:buClr>
                <a:schemeClr val="tx2"/>
              </a:buClr>
              <a:buFont typeface=".PingFang SC Regular"/>
              <a:buChar char="〉"/>
            </a:pPr>
            <a:r>
              <a:rPr lang="en-US" sz="1600" dirty="0">
                <a:solidFill>
                  <a:schemeClr val="tx1">
                    <a:lumMod val="75000"/>
                    <a:lumOff val="25000"/>
                  </a:schemeClr>
                </a:solidFill>
              </a:rPr>
              <a:t>After removing larger products, empty remainder of the uterine cavity using VA.​</a:t>
            </a:r>
          </a:p>
          <a:p>
            <a:pPr marL="342900" indent="-342900">
              <a:spcBef>
                <a:spcPts val="2250"/>
              </a:spcBef>
              <a:buClr>
                <a:schemeClr val="tx2"/>
              </a:buClr>
              <a:buFont typeface=".PingFang SC Regular"/>
              <a:buChar char="〉"/>
            </a:pPr>
            <a:r>
              <a:rPr lang="en-US" sz="1600" dirty="0">
                <a:solidFill>
                  <a:schemeClr val="tx1">
                    <a:lumMod val="75000"/>
                    <a:lumOff val="25000"/>
                  </a:schemeClr>
                </a:solidFill>
              </a:rPr>
              <a:t>D&amp;E is usually performed in a procedure area. </a:t>
            </a:r>
          </a:p>
          <a:p>
            <a:pPr marL="342900" indent="-342900">
              <a:spcBef>
                <a:spcPts val="2250"/>
              </a:spcBef>
              <a:buClr>
                <a:schemeClr val="tx2"/>
              </a:buClr>
              <a:buFont typeface=".PingFang SC Regular"/>
              <a:buChar char="〉"/>
            </a:pPr>
            <a:r>
              <a:rPr lang="en-US" sz="1600" dirty="0">
                <a:solidFill>
                  <a:schemeClr val="tx1">
                    <a:lumMod val="75000"/>
                    <a:lumOff val="25000"/>
                  </a:schemeClr>
                </a:solidFill>
              </a:rPr>
              <a:t>D&amp;E does not require general anesthesia. The recommended pain management regimen is nonsteroidal anti-inflammatory drugs, sedation, and a local anesthetic for the paracervical block​.</a:t>
            </a: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64914"/>
            <a:ext cx="7240385"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Dilatation and Evacuation (D&amp;E)</a:t>
            </a:r>
          </a:p>
        </p:txBody>
      </p:sp>
    </p:spTree>
    <p:extLst>
      <p:ext uri="{BB962C8B-B14F-4D97-AF65-F5344CB8AC3E}">
        <p14:creationId xmlns:p14="http://schemas.microsoft.com/office/powerpoint/2010/main" val="41898917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457200" y="1227438"/>
            <a:ext cx="8213835" cy="3354457"/>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a:spcBef>
                <a:spcPts val="2250"/>
              </a:spcBef>
              <a:buClr>
                <a:schemeClr val="tx2"/>
              </a:buClr>
            </a:pPr>
            <a:r>
              <a:rPr lang="en-US" sz="1800" dirty="0">
                <a:solidFill>
                  <a:schemeClr val="tx1">
                    <a:lumMod val="75000"/>
                    <a:lumOff val="25000"/>
                  </a:schemeClr>
                </a:solidFill>
              </a:rPr>
              <a:t>D&amp;E is an effective treatment for many conditions, including:</a:t>
            </a:r>
          </a:p>
          <a:p>
            <a:pPr marL="342900" indent="-342900">
              <a:spcBef>
                <a:spcPts val="2250"/>
              </a:spcBef>
              <a:buClr>
                <a:schemeClr val="tx2"/>
              </a:buClr>
              <a:buFont typeface=".PingFang SC Regular"/>
              <a:buChar char="〉"/>
            </a:pPr>
            <a:r>
              <a:rPr lang="en-US" sz="1800" dirty="0">
                <a:solidFill>
                  <a:schemeClr val="tx1">
                    <a:lumMod val="75000"/>
                    <a:lumOff val="25000"/>
                  </a:schemeClr>
                </a:solidFill>
              </a:rPr>
              <a:t>Incomplete abortion in the second trimester</a:t>
            </a:r>
          </a:p>
          <a:p>
            <a:pPr marL="342900" indent="-342900">
              <a:spcBef>
                <a:spcPts val="2250"/>
              </a:spcBef>
              <a:buClr>
                <a:schemeClr val="tx2"/>
              </a:buClr>
              <a:buFont typeface=".PingFang SC Regular"/>
              <a:buChar char="〉"/>
            </a:pPr>
            <a:r>
              <a:rPr lang="en-US" sz="1800" dirty="0">
                <a:solidFill>
                  <a:schemeClr val="tx1">
                    <a:lumMod val="75000"/>
                    <a:lumOff val="25000"/>
                  </a:schemeClr>
                </a:solidFill>
              </a:rPr>
              <a:t>Missed abortion</a:t>
            </a:r>
          </a:p>
          <a:p>
            <a:pPr marL="342900" indent="-342900">
              <a:spcBef>
                <a:spcPts val="2250"/>
              </a:spcBef>
              <a:buClr>
                <a:schemeClr val="tx2"/>
              </a:buClr>
              <a:buFont typeface=".PingFang SC Regular"/>
              <a:buChar char="〉"/>
            </a:pPr>
            <a:r>
              <a:rPr lang="en-US" sz="1800" dirty="0">
                <a:solidFill>
                  <a:schemeClr val="tx1">
                    <a:lumMod val="75000"/>
                    <a:lumOff val="25000"/>
                  </a:schemeClr>
                </a:solidFill>
              </a:rPr>
              <a:t>Septic abortion </a:t>
            </a: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64914"/>
            <a:ext cx="7240385"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D&amp;E (continued)</a:t>
            </a:r>
          </a:p>
        </p:txBody>
      </p:sp>
    </p:spTree>
    <p:extLst>
      <p:ext uri="{BB962C8B-B14F-4D97-AF65-F5344CB8AC3E}">
        <p14:creationId xmlns:p14="http://schemas.microsoft.com/office/powerpoint/2010/main" val="30249653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345B79B-FF0C-DB48-A006-8348D0095779}"/>
              </a:ext>
            </a:extLst>
          </p:cNvPr>
          <p:cNvSpPr/>
          <p:nvPr/>
        </p:nvSpPr>
        <p:spPr>
          <a:xfrm>
            <a:off x="320713" y="0"/>
            <a:ext cx="8823288" cy="4414059"/>
          </a:xfrm>
          <a:prstGeom prst="rect">
            <a:avLst/>
          </a:prstGeom>
          <a:solidFill>
            <a:schemeClr val="tx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 name="TextBox 5">
            <a:extLst>
              <a:ext uri="{FF2B5EF4-FFF2-40B4-BE49-F238E27FC236}">
                <a16:creationId xmlns:a16="http://schemas.microsoft.com/office/drawing/2014/main" id="{6047F908-C1F4-3B45-974C-28DDDD8D8990}"/>
              </a:ext>
            </a:extLst>
          </p:cNvPr>
          <p:cNvSpPr txBox="1"/>
          <p:nvPr/>
        </p:nvSpPr>
        <p:spPr>
          <a:xfrm>
            <a:off x="578364" y="788607"/>
            <a:ext cx="7987271" cy="2292935"/>
          </a:xfrm>
          <a:prstGeom prst="rect">
            <a:avLst/>
          </a:prstGeom>
          <a:noFill/>
        </p:spPr>
        <p:txBody>
          <a:bodyPr wrap="square" rtlCol="0" anchor="ctr" anchorCtr="0">
            <a:spAutoFit/>
          </a:bodyPr>
          <a:lstStyle/>
          <a:p>
            <a:pPr marL="0" marR="0" lvl="0" indent="0" algn="l" defTabSz="457200" rtl="0" eaLnBrk="1" fontAlgn="auto" latinLnBrk="0" hangingPunct="1">
              <a:lnSpc>
                <a:spcPct val="100000"/>
              </a:lnSpc>
              <a:spcBef>
                <a:spcPts val="1800"/>
              </a:spcBef>
              <a:spcAft>
                <a:spcPts val="0"/>
              </a:spcAft>
              <a:buClrTx/>
              <a:buSzTx/>
              <a:buFontTx/>
              <a:buNone/>
              <a:tabLst/>
              <a:defRPr/>
            </a:pPr>
            <a:r>
              <a:rPr lang="es-ES_tradnl" sz="2800" noProof="1">
                <a:solidFill>
                  <a:prstClr val="white"/>
                </a:solidFill>
                <a:latin typeface="Arial" panose="020B0604020202020204" pitchFamily="34" charset="0"/>
                <a:cs typeface="Arial" panose="020B0604020202020204" pitchFamily="34" charset="0"/>
              </a:rPr>
              <a:t>The contents of this presentation draw from the Postabortion Care Curriculum Reference Manual.  </a:t>
            </a:r>
          </a:p>
          <a:p>
            <a:pPr lvl="0">
              <a:spcBef>
                <a:spcPts val="1800"/>
              </a:spcBef>
              <a:defRPr/>
            </a:pPr>
            <a:r>
              <a:rPr lang="es-ES_tradnl" sz="2400" noProof="1">
                <a:solidFill>
                  <a:prstClr val="white"/>
                </a:solidFill>
                <a:latin typeface="Arial" panose="020B0604020202020204" pitchFamily="34" charset="0"/>
                <a:cs typeface="Arial" panose="020B0604020202020204" pitchFamily="34" charset="0"/>
              </a:rPr>
              <a:t>Please refer to the Reference Manual for additional information, including further details and guidance as well as compete references to source material.</a:t>
            </a:r>
            <a:endParaRPr kumimoji="0" lang="es-ES_tradnl" sz="2400" u="none" strike="noStrike" kern="1200" cap="none" spc="0" normalizeH="0" baseline="0" noProof="1">
              <a:ln>
                <a:noFill/>
              </a:ln>
              <a:solidFill>
                <a:prstClr val="white"/>
              </a:solidFill>
              <a:effectLst/>
              <a:uLnTx/>
              <a:uFillTx/>
              <a:latin typeface="Arial" panose="020B0604020202020204" pitchFamily="34" charset="0"/>
              <a:cs typeface="Arial" panose="020B0604020202020204" pitchFamily="34" charset="0"/>
            </a:endParaRPr>
          </a:p>
        </p:txBody>
      </p:sp>
      <p:pic>
        <p:nvPicPr>
          <p:cNvPr id="4" name="Picture 3" descr="Icon&#10;&#10;Description automatically generated">
            <a:extLst>
              <a:ext uri="{FF2B5EF4-FFF2-40B4-BE49-F238E27FC236}">
                <a16:creationId xmlns:a16="http://schemas.microsoft.com/office/drawing/2014/main" id="{B3F9FFB7-8663-DA87-540F-0DD57383B09D}"/>
              </a:ext>
            </a:extLst>
          </p:cNvPr>
          <p:cNvPicPr>
            <a:picLocks noChangeAspect="1"/>
          </p:cNvPicPr>
          <p:nvPr/>
        </p:nvPicPr>
        <p:blipFill>
          <a:blip r:embed="rId2">
            <a:alphaModFix amt="35000"/>
          </a:blip>
          <a:stretch>
            <a:fillRect/>
          </a:stretch>
        </p:blipFill>
        <p:spPr>
          <a:xfrm>
            <a:off x="7077956" y="2637198"/>
            <a:ext cx="1776861" cy="1776861"/>
          </a:xfrm>
          <a:prstGeom prst="rect">
            <a:avLst/>
          </a:prstGeom>
        </p:spPr>
      </p:pic>
    </p:spTree>
    <p:extLst>
      <p:ext uri="{BB962C8B-B14F-4D97-AF65-F5344CB8AC3E}">
        <p14:creationId xmlns:p14="http://schemas.microsoft.com/office/powerpoint/2010/main" val="3239894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457200" y="1127687"/>
            <a:ext cx="8503920" cy="3604437"/>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a:spcBef>
                <a:spcPts val="1650"/>
              </a:spcBef>
              <a:buClr>
                <a:schemeClr val="tx2"/>
              </a:buClr>
              <a:buFont typeface=".PingFang SC Regular"/>
              <a:buChar char="〉"/>
            </a:pPr>
            <a:r>
              <a:rPr lang="en-US" sz="1600" dirty="0">
                <a:solidFill>
                  <a:schemeClr val="tx1">
                    <a:lumMod val="75000"/>
                    <a:lumOff val="25000"/>
                  </a:schemeClr>
                </a:solidFill>
              </a:rPr>
              <a:t>A spontaneous abortion with partial expulsion of the products of conception sometimes resolves itself over time.​</a:t>
            </a:r>
          </a:p>
          <a:p>
            <a:pPr marL="342900" indent="-342900">
              <a:spcBef>
                <a:spcPts val="1650"/>
              </a:spcBef>
              <a:buClr>
                <a:schemeClr val="tx2"/>
              </a:buClr>
              <a:buFont typeface=".PingFang SC Regular"/>
              <a:buChar char="〉"/>
            </a:pPr>
            <a:r>
              <a:rPr lang="en-US" sz="1600" dirty="0">
                <a:solidFill>
                  <a:schemeClr val="tx1">
                    <a:lumMod val="75000"/>
                    <a:lumOff val="25000"/>
                  </a:schemeClr>
                </a:solidFill>
              </a:rPr>
              <a:t>The term “expectant management” refers to allowing this process to occur without intervention, while monitoring the client for any complications and ensuring that complete uterine evacuation has occurred.​</a:t>
            </a:r>
          </a:p>
          <a:p>
            <a:pPr marL="342900" indent="-342900">
              <a:spcBef>
                <a:spcPts val="1650"/>
              </a:spcBef>
              <a:buClr>
                <a:schemeClr val="tx2"/>
              </a:buClr>
              <a:buFont typeface=".PingFang SC Regular"/>
              <a:buChar char="〉"/>
            </a:pPr>
            <a:r>
              <a:rPr lang="en-US" sz="1600" dirty="0">
                <a:solidFill>
                  <a:schemeClr val="tx1">
                    <a:lumMod val="75000"/>
                    <a:lumOff val="25000"/>
                  </a:schemeClr>
                </a:solidFill>
              </a:rPr>
              <a:t>Only offer expectant management as an option if:</a:t>
            </a:r>
          </a:p>
          <a:p>
            <a:pPr marL="800100" lvl="1" indent="-342900">
              <a:spcBef>
                <a:spcPts val="450"/>
              </a:spcBef>
              <a:buClr>
                <a:schemeClr val="tx2"/>
              </a:buClr>
              <a:buFont typeface="Courier New" panose="02070309020205020404" pitchFamily="49" charset="0"/>
              <a:buChar char="o"/>
            </a:pPr>
            <a:r>
              <a:rPr lang="en-US" sz="1600" dirty="0">
                <a:solidFill>
                  <a:schemeClr val="tx1">
                    <a:lumMod val="75000"/>
                    <a:lumOff val="25000"/>
                  </a:schemeClr>
                </a:solidFill>
              </a:rPr>
              <a:t>The client declines other available options for uterine evacuation </a:t>
            </a:r>
          </a:p>
          <a:p>
            <a:pPr marL="800100" lvl="1" indent="-342900">
              <a:spcBef>
                <a:spcPts val="450"/>
              </a:spcBef>
              <a:buClr>
                <a:schemeClr val="tx2"/>
              </a:buClr>
              <a:buFont typeface="Courier New" panose="02070309020205020404" pitchFamily="49" charset="0"/>
              <a:buChar char="o"/>
            </a:pPr>
            <a:r>
              <a:rPr lang="en-US" sz="1600" dirty="0">
                <a:solidFill>
                  <a:schemeClr val="tx1">
                    <a:lumMod val="75000"/>
                    <a:lumOff val="25000"/>
                  </a:schemeClr>
                </a:solidFill>
              </a:rPr>
              <a:t>The client presents with an uncomplicated spontaneous abortion </a:t>
            </a:r>
          </a:p>
          <a:p>
            <a:pPr marL="800100" lvl="1" indent="-342900">
              <a:spcBef>
                <a:spcPts val="450"/>
              </a:spcBef>
              <a:buClr>
                <a:schemeClr val="tx2"/>
              </a:buClr>
              <a:buFont typeface="Courier New" panose="02070309020205020404" pitchFamily="49" charset="0"/>
              <a:buChar char="o"/>
            </a:pPr>
            <a:r>
              <a:rPr lang="en-US" sz="1600" dirty="0">
                <a:solidFill>
                  <a:schemeClr val="tx1">
                    <a:lumMod val="75000"/>
                    <a:lumOff val="25000"/>
                  </a:schemeClr>
                </a:solidFill>
              </a:rPr>
              <a:t>Skilled care and emergency services are available</a:t>
            </a:r>
          </a:p>
          <a:p>
            <a:pPr marL="800100" lvl="1" indent="-342900">
              <a:spcBef>
                <a:spcPts val="450"/>
              </a:spcBef>
              <a:buClr>
                <a:schemeClr val="tx2"/>
              </a:buClr>
              <a:buFont typeface="Courier New" panose="02070309020205020404" pitchFamily="49" charset="0"/>
              <a:buChar char="o"/>
            </a:pPr>
            <a:r>
              <a:rPr lang="en-US" sz="1600" dirty="0">
                <a:solidFill>
                  <a:schemeClr val="tx1">
                    <a:lumMod val="75000"/>
                    <a:lumOff val="25000"/>
                  </a:schemeClr>
                </a:solidFill>
              </a:rPr>
              <a:t>The facility provides ultrasound and human chorionic gonadotropin monitoring capabilities</a:t>
            </a:r>
            <a:endParaRPr lang="en-US" sz="1400" dirty="0">
              <a:solidFill>
                <a:schemeClr val="tx1">
                  <a:lumMod val="75000"/>
                  <a:lumOff val="25000"/>
                </a:schemeClr>
              </a:solidFill>
            </a:endParaRP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64914"/>
            <a:ext cx="7240385"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Expectant Management</a:t>
            </a:r>
          </a:p>
        </p:txBody>
      </p:sp>
    </p:spTree>
    <p:extLst>
      <p:ext uri="{BB962C8B-B14F-4D97-AF65-F5344CB8AC3E}">
        <p14:creationId xmlns:p14="http://schemas.microsoft.com/office/powerpoint/2010/main" val="27573907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43649"/>
            <a:ext cx="7240385" cy="573578"/>
          </a:xfrm>
          <a:prstGeom prst="rect">
            <a:avLst/>
          </a:prstGeom>
          <a:noFill/>
        </p:spPr>
        <p:txBody>
          <a:bodyPr wrap="square" rtlCol="0" anchor="ctr" anchorCtr="0">
            <a:noAutofit/>
          </a:bodyPr>
          <a:lstStyle/>
          <a:p>
            <a:r>
              <a:rPr lang="en-US" sz="2400" kern="0">
                <a:solidFill>
                  <a:schemeClr val="bg1"/>
                </a:solidFill>
                <a:latin typeface="Arial"/>
                <a:ea typeface="ヒラギノ角ゴ Pro W3"/>
              </a:rPr>
              <a:t>Advantages and Disadvantages or Limitations of Different Methods of Uterine Evacuation</a:t>
            </a:r>
          </a:p>
        </p:txBody>
      </p:sp>
      <p:graphicFrame>
        <p:nvGraphicFramePr>
          <p:cNvPr id="4" name="Table 3">
            <a:extLst>
              <a:ext uri="{FF2B5EF4-FFF2-40B4-BE49-F238E27FC236}">
                <a16:creationId xmlns:a16="http://schemas.microsoft.com/office/drawing/2014/main" id="{FBCE94AD-5DED-6775-322F-7C8E930C8A77}"/>
              </a:ext>
            </a:extLst>
          </p:cNvPr>
          <p:cNvGraphicFramePr>
            <a:graphicFrameLocks noGrp="1"/>
          </p:cNvGraphicFramePr>
          <p:nvPr>
            <p:extLst>
              <p:ext uri="{D42A27DB-BD31-4B8C-83A1-F6EECF244321}">
                <p14:modId xmlns:p14="http://schemas.microsoft.com/office/powerpoint/2010/main" val="2276036257"/>
              </p:ext>
            </p:extLst>
          </p:nvPr>
        </p:nvGraphicFramePr>
        <p:xfrm>
          <a:off x="425569" y="1186731"/>
          <a:ext cx="8292861" cy="3388360"/>
        </p:xfrm>
        <a:graphic>
          <a:graphicData uri="http://schemas.openxmlformats.org/drawingml/2006/table">
            <a:tbl>
              <a:tblPr firstRow="1" bandRow="1">
                <a:tableStyleId>{5C22544A-7EE6-4342-B048-85BDC9FD1C3A}</a:tableStyleId>
              </a:tblPr>
              <a:tblGrid>
                <a:gridCol w="1348597">
                  <a:extLst>
                    <a:ext uri="{9D8B030D-6E8A-4147-A177-3AD203B41FA5}">
                      <a16:colId xmlns:a16="http://schemas.microsoft.com/office/drawing/2014/main" val="2512426007"/>
                    </a:ext>
                  </a:extLst>
                </a:gridCol>
                <a:gridCol w="3683480">
                  <a:extLst>
                    <a:ext uri="{9D8B030D-6E8A-4147-A177-3AD203B41FA5}">
                      <a16:colId xmlns:a16="http://schemas.microsoft.com/office/drawing/2014/main" val="3930973412"/>
                    </a:ext>
                  </a:extLst>
                </a:gridCol>
                <a:gridCol w="3260784">
                  <a:extLst>
                    <a:ext uri="{9D8B030D-6E8A-4147-A177-3AD203B41FA5}">
                      <a16:colId xmlns:a16="http://schemas.microsoft.com/office/drawing/2014/main" val="3130660250"/>
                    </a:ext>
                  </a:extLst>
                </a:gridCol>
              </a:tblGrid>
              <a:tr h="370840">
                <a:tc>
                  <a:txBody>
                    <a:bodyPr/>
                    <a:lstStyle/>
                    <a:p>
                      <a:r>
                        <a:rPr lang="en-US" sz="1600" dirty="0">
                          <a:latin typeface="Arial Narrow"/>
                          <a:cs typeface="Arial"/>
                        </a:rPr>
                        <a:t>Method</a:t>
                      </a:r>
                    </a:p>
                  </a:txBody>
                  <a:tcPr/>
                </a:tc>
                <a:tc>
                  <a:txBody>
                    <a:bodyPr/>
                    <a:lstStyle/>
                    <a:p>
                      <a:r>
                        <a:rPr lang="en-US" sz="1600" dirty="0">
                          <a:latin typeface="Arial Narrow"/>
                          <a:cs typeface="Arial"/>
                        </a:rPr>
                        <a:t>Advantages</a:t>
                      </a:r>
                    </a:p>
                  </a:txBody>
                  <a:tcPr/>
                </a:tc>
                <a:tc>
                  <a:txBody>
                    <a:bodyPr/>
                    <a:lstStyle/>
                    <a:p>
                      <a:r>
                        <a:rPr lang="en-US" sz="1600" dirty="0">
                          <a:latin typeface="Arial Narrow"/>
                          <a:cs typeface="Arial"/>
                        </a:rPr>
                        <a:t>Disadvantages and Limitations</a:t>
                      </a:r>
                    </a:p>
                  </a:txBody>
                  <a:tcPr/>
                </a:tc>
                <a:extLst>
                  <a:ext uri="{0D108BD9-81ED-4DB2-BD59-A6C34878D82A}">
                    <a16:rowId xmlns:a16="http://schemas.microsoft.com/office/drawing/2014/main" val="3858969600"/>
                  </a:ext>
                </a:extLst>
              </a:tr>
              <a:tr h="370840">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1600" b="1" i="0" kern="1200" dirty="0">
                          <a:solidFill>
                            <a:schemeClr val="dk1"/>
                          </a:solidFill>
                          <a:effectLst/>
                          <a:latin typeface="Arial Narrow"/>
                          <a:ea typeface="+mn-ea"/>
                          <a:cs typeface="Arial"/>
                        </a:rPr>
                        <a:t>Misoprostol</a:t>
                      </a:r>
                      <a:r>
                        <a:rPr lang="en-US" sz="1600" b="0" i="0" kern="1200" dirty="0">
                          <a:solidFill>
                            <a:schemeClr val="dk1"/>
                          </a:solidFill>
                          <a:effectLst/>
                          <a:latin typeface="Arial Narrow"/>
                          <a:ea typeface="+mn-ea"/>
                          <a:cs typeface="Arial"/>
                        </a:rPr>
                        <a:t> (medication abortion)</a:t>
                      </a:r>
                    </a:p>
                    <a:p>
                      <a:endParaRPr lang="en-US" sz="1600" b="0" i="0" dirty="0">
                        <a:latin typeface="Arial Narrow"/>
                        <a:cs typeface="Arial"/>
                      </a:endParaRPr>
                    </a:p>
                  </a:txBody>
                  <a:tcPr>
                    <a:solidFill>
                      <a:schemeClr val="bg1">
                        <a:lumMod val="95000"/>
                      </a:schemeClr>
                    </a:solidFill>
                  </a:tcPr>
                </a:tc>
                <a:tc>
                  <a:txBody>
                    <a:bodyPr/>
                    <a:lstStyle/>
                    <a:p>
                      <a:pPr marL="285750" indent="-285750" algn="l" defTabSz="342900" rtl="0" eaLnBrk="1" latinLnBrk="0" hangingPunct="1">
                        <a:buFont typeface="Arial" panose="020B0604020202020204" pitchFamily="34" charset="0"/>
                        <a:buChar char="•"/>
                      </a:pPr>
                      <a:r>
                        <a:rPr lang="en-US" sz="1600" b="0" i="0" kern="1200" dirty="0">
                          <a:solidFill>
                            <a:schemeClr val="dk1"/>
                          </a:solidFill>
                          <a:effectLst/>
                          <a:latin typeface="Arial Narrow"/>
                          <a:ea typeface="+mn-ea"/>
                          <a:cs typeface="Arial"/>
                        </a:rPr>
                        <a:t>Is easy, safe, and highly effective</a:t>
                      </a:r>
                    </a:p>
                    <a:p>
                      <a:pPr marL="285750" indent="-285750" algn="l" defTabSz="342900" rtl="0" eaLnBrk="1" latinLnBrk="0" hangingPunct="1">
                        <a:buFont typeface="Arial" panose="020B0604020202020204" pitchFamily="34" charset="0"/>
                        <a:buChar char="•"/>
                      </a:pPr>
                      <a:r>
                        <a:rPr lang="en-US" sz="1600" b="0" i="0" kern="1200" dirty="0">
                          <a:solidFill>
                            <a:schemeClr val="dk1"/>
                          </a:solidFill>
                          <a:effectLst/>
                          <a:latin typeface="Arial Narrow"/>
                          <a:ea typeface="+mn-ea"/>
                          <a:cs typeface="Arial"/>
                        </a:rPr>
                        <a:t>Can be offered by lower-level providers</a:t>
                      </a:r>
                    </a:p>
                    <a:p>
                      <a:pPr marL="285750" indent="-285750" algn="l" defTabSz="342900" rtl="0" eaLnBrk="1" latinLnBrk="0" hangingPunct="1">
                        <a:buFont typeface="Arial" panose="020B0604020202020204" pitchFamily="34" charset="0"/>
                        <a:buChar char="•"/>
                      </a:pPr>
                      <a:r>
                        <a:rPr lang="en-US" sz="1600" b="0" i="0" kern="1200" dirty="0">
                          <a:solidFill>
                            <a:schemeClr val="dk1"/>
                          </a:solidFill>
                          <a:effectLst/>
                          <a:latin typeface="Arial Narrow"/>
                          <a:ea typeface="+mn-ea"/>
                          <a:cs typeface="Arial"/>
                        </a:rPr>
                        <a:t>Does not require facility admittance for clients who are stable</a:t>
                      </a:r>
                    </a:p>
                    <a:p>
                      <a:pPr marL="285750" indent="-285750" algn="l" defTabSz="342900" rtl="0" eaLnBrk="1" latinLnBrk="0" hangingPunct="1">
                        <a:buFont typeface="Arial" panose="020B0604020202020204" pitchFamily="34" charset="0"/>
                        <a:buChar char="•"/>
                      </a:pPr>
                      <a:r>
                        <a:rPr lang="en-US" sz="1600" b="0" i="0" kern="1200" dirty="0">
                          <a:solidFill>
                            <a:schemeClr val="dk1"/>
                          </a:solidFill>
                          <a:effectLst/>
                          <a:latin typeface="Arial Narrow"/>
                          <a:ea typeface="+mn-ea"/>
                          <a:cs typeface="Arial"/>
                        </a:rPr>
                        <a:t>Does not require clients with uncomplicated cases to return to the facility after treatment </a:t>
                      </a:r>
                    </a:p>
                    <a:p>
                      <a:pPr marL="285750" indent="-285750" algn="l" defTabSz="342900" rtl="0" eaLnBrk="1" latinLnBrk="0" hangingPunct="1">
                        <a:buFont typeface="Arial" panose="020B0604020202020204" pitchFamily="34" charset="0"/>
                        <a:buChar char="•"/>
                      </a:pPr>
                      <a:r>
                        <a:rPr lang="en-US" sz="1600" b="0" i="0" kern="1200" dirty="0">
                          <a:solidFill>
                            <a:schemeClr val="dk1"/>
                          </a:solidFill>
                          <a:effectLst/>
                          <a:latin typeface="Arial Narrow"/>
                          <a:ea typeface="+mn-ea"/>
                          <a:cs typeface="Arial"/>
                        </a:rPr>
                        <a:t>Can be stored at room temperature</a:t>
                      </a:r>
                    </a:p>
                    <a:p>
                      <a:pPr marL="285750" indent="-285750" algn="l" defTabSz="342900" rtl="0" eaLnBrk="1" latinLnBrk="0" hangingPunct="1">
                        <a:buFont typeface="Arial" panose="020B0604020202020204" pitchFamily="34" charset="0"/>
                        <a:buChar char="•"/>
                      </a:pPr>
                      <a:r>
                        <a:rPr lang="en-US" sz="1600" b="0" i="0" kern="1200" dirty="0">
                          <a:solidFill>
                            <a:schemeClr val="dk1"/>
                          </a:solidFill>
                          <a:effectLst/>
                          <a:latin typeface="Arial Narrow"/>
                          <a:ea typeface="+mn-ea"/>
                          <a:cs typeface="Arial"/>
                        </a:rPr>
                        <a:t>Side effects are temporary</a:t>
                      </a:r>
                    </a:p>
                    <a:p>
                      <a:pPr marL="285750" indent="-285750" algn="l" defTabSz="342900" rtl="0" eaLnBrk="1" latinLnBrk="0" hangingPunct="1">
                        <a:buFont typeface="Arial" panose="020B0604020202020204" pitchFamily="34" charset="0"/>
                        <a:buChar char="•"/>
                      </a:pPr>
                      <a:r>
                        <a:rPr lang="en-US" sz="1600" b="0" i="0" kern="1200" dirty="0">
                          <a:solidFill>
                            <a:schemeClr val="dk1"/>
                          </a:solidFill>
                          <a:effectLst/>
                          <a:latin typeface="Arial Narrow"/>
                          <a:ea typeface="+mn-ea"/>
                          <a:cs typeface="Arial"/>
                        </a:rPr>
                        <a:t>Can be used to treat first and second trimester incomplete abortions</a:t>
                      </a:r>
                    </a:p>
                    <a:p>
                      <a:pPr marL="285750" indent="-285750" algn="l" defTabSz="342900" rtl="0" eaLnBrk="1" latinLnBrk="0" hangingPunct="1">
                        <a:buFont typeface="Arial" panose="020B0604020202020204" pitchFamily="34" charset="0"/>
                        <a:buChar char="•"/>
                      </a:pPr>
                      <a:r>
                        <a:rPr lang="en-US" sz="1600" b="0" i="0" kern="1200" dirty="0">
                          <a:solidFill>
                            <a:schemeClr val="dk1"/>
                          </a:solidFill>
                          <a:effectLst/>
                          <a:latin typeface="Arial Narrow"/>
                          <a:ea typeface="+mn-ea"/>
                          <a:cs typeface="Arial"/>
                        </a:rPr>
                        <a:t>Can be used to treat missed abortions</a:t>
                      </a:r>
                    </a:p>
                  </a:txBody>
                  <a:tcPr>
                    <a:solidFill>
                      <a:schemeClr val="bg1">
                        <a:lumMod val="95000"/>
                      </a:schemeClr>
                    </a:solidFill>
                  </a:tcPr>
                </a:tc>
                <a:tc>
                  <a:txBody>
                    <a:bodyPr/>
                    <a:lstStyle/>
                    <a:p>
                      <a:pPr marL="285750" indent="-285750" algn="l" defTabSz="342900" rtl="0" eaLnBrk="1" latinLnBrk="0" hangingPunct="1">
                        <a:buFont typeface="Arial" panose="020B0604020202020204" pitchFamily="34" charset="0"/>
                        <a:buChar char="•"/>
                      </a:pPr>
                      <a:r>
                        <a:rPr lang="en-US" sz="1600" b="0" i="0" kern="1200" dirty="0">
                          <a:solidFill>
                            <a:schemeClr val="dk1"/>
                          </a:solidFill>
                          <a:effectLst/>
                          <a:latin typeface="Arial Narrow"/>
                          <a:ea typeface="+mn-ea"/>
                          <a:cs typeface="Arial"/>
                        </a:rPr>
                        <a:t>May take up to a week for complete expulsion of products of conception</a:t>
                      </a:r>
                    </a:p>
                    <a:p>
                      <a:pPr marL="285750" indent="-285750" algn="l" defTabSz="342900" rtl="0" eaLnBrk="1" latinLnBrk="0" hangingPunct="1">
                        <a:buFont typeface="Arial" panose="020B0604020202020204" pitchFamily="34" charset="0"/>
                        <a:buChar char="•"/>
                      </a:pPr>
                      <a:r>
                        <a:rPr lang="en-US" sz="1600" b="0" i="0" kern="1200" dirty="0">
                          <a:solidFill>
                            <a:schemeClr val="dk1"/>
                          </a:solidFill>
                          <a:effectLst/>
                          <a:latin typeface="Arial Narrow"/>
                          <a:ea typeface="+mn-ea"/>
                          <a:cs typeface="Arial"/>
                        </a:rPr>
                        <a:t>May result in side effects, including abdominal cramps, bleeding, chills, and fever</a:t>
                      </a:r>
                    </a:p>
                    <a:p>
                      <a:pPr marL="285750" indent="-285750" algn="l" defTabSz="342900" rtl="0" eaLnBrk="1" latinLnBrk="0" hangingPunct="1">
                        <a:buFont typeface="Arial" panose="020B0604020202020204" pitchFamily="34" charset="0"/>
                        <a:buChar char="•"/>
                      </a:pPr>
                      <a:r>
                        <a:rPr lang="en-US" sz="1600" b="0" i="0" kern="1200" dirty="0">
                          <a:solidFill>
                            <a:schemeClr val="dk1"/>
                          </a:solidFill>
                          <a:effectLst/>
                          <a:latin typeface="Arial Narrow"/>
                          <a:ea typeface="+mn-ea"/>
                          <a:cs typeface="Arial"/>
                        </a:rPr>
                        <a:t>Cannot be used by clients with severe bleeding or those in shock</a:t>
                      </a:r>
                    </a:p>
                    <a:p>
                      <a:pPr marL="285750" indent="-285750" algn="l" defTabSz="342900" rtl="0" eaLnBrk="1" latinLnBrk="0" hangingPunct="1">
                        <a:buFont typeface="Arial" panose="020B0604020202020204" pitchFamily="34" charset="0"/>
                        <a:buChar char="•"/>
                      </a:pPr>
                      <a:r>
                        <a:rPr lang="en-US" sz="1600" b="0" i="0" kern="1200" dirty="0">
                          <a:solidFill>
                            <a:schemeClr val="dk1"/>
                          </a:solidFill>
                          <a:effectLst/>
                          <a:latin typeface="Arial Narrow"/>
                          <a:ea typeface="+mn-ea"/>
                          <a:cs typeface="Arial"/>
                        </a:rPr>
                        <a:t>Is not recommended for clients with septic abortions</a:t>
                      </a:r>
                    </a:p>
                    <a:p>
                      <a:pPr marL="285750" indent="-285750" algn="l" defTabSz="342900" rtl="0" eaLnBrk="1" latinLnBrk="0" hangingPunct="1">
                        <a:buFont typeface="Arial" panose="020B0604020202020204" pitchFamily="34" charset="0"/>
                        <a:buChar char="•"/>
                      </a:pPr>
                      <a:endParaRPr lang="en-US" sz="1600" b="0" i="0" kern="1200" dirty="0">
                        <a:solidFill>
                          <a:schemeClr val="dk1"/>
                        </a:solidFill>
                        <a:effectLst/>
                        <a:latin typeface="Arial Narrow"/>
                        <a:ea typeface="+mn-ea"/>
                        <a:cs typeface="Arial"/>
                      </a:endParaRPr>
                    </a:p>
                  </a:txBody>
                  <a:tcPr>
                    <a:solidFill>
                      <a:schemeClr val="bg1">
                        <a:lumMod val="95000"/>
                      </a:schemeClr>
                    </a:solidFill>
                  </a:tcPr>
                </a:tc>
                <a:extLst>
                  <a:ext uri="{0D108BD9-81ED-4DB2-BD59-A6C34878D82A}">
                    <a16:rowId xmlns:a16="http://schemas.microsoft.com/office/drawing/2014/main" val="998522345"/>
                  </a:ext>
                </a:extLst>
              </a:tr>
            </a:tbl>
          </a:graphicData>
        </a:graphic>
      </p:graphicFrame>
    </p:spTree>
    <p:extLst>
      <p:ext uri="{BB962C8B-B14F-4D97-AF65-F5344CB8AC3E}">
        <p14:creationId xmlns:p14="http://schemas.microsoft.com/office/powerpoint/2010/main" val="39749619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22383"/>
            <a:ext cx="7240385" cy="573578"/>
          </a:xfrm>
          <a:prstGeom prst="rect">
            <a:avLst/>
          </a:prstGeom>
          <a:noFill/>
        </p:spPr>
        <p:txBody>
          <a:bodyPr wrap="square" rtlCol="0" anchor="ctr" anchorCtr="0">
            <a:noAutofit/>
          </a:bodyPr>
          <a:lstStyle/>
          <a:p>
            <a:r>
              <a:rPr lang="en-US" sz="2400" kern="0">
                <a:solidFill>
                  <a:schemeClr val="bg1"/>
                </a:solidFill>
                <a:latin typeface="Arial"/>
                <a:ea typeface="ヒラギノ角ゴ Pro W3"/>
              </a:rPr>
              <a:t>Advantages and Disadvantages or Limitations of Different Methods of Uterine Evacuation (continued)</a:t>
            </a:r>
          </a:p>
        </p:txBody>
      </p:sp>
      <p:graphicFrame>
        <p:nvGraphicFramePr>
          <p:cNvPr id="4" name="Table 3">
            <a:extLst>
              <a:ext uri="{FF2B5EF4-FFF2-40B4-BE49-F238E27FC236}">
                <a16:creationId xmlns:a16="http://schemas.microsoft.com/office/drawing/2014/main" id="{F8EE65A5-F75B-A9BA-E2F8-3D698EEDEC61}"/>
              </a:ext>
            </a:extLst>
          </p:cNvPr>
          <p:cNvGraphicFramePr>
            <a:graphicFrameLocks noGrp="1"/>
          </p:cNvGraphicFramePr>
          <p:nvPr>
            <p:extLst>
              <p:ext uri="{D42A27DB-BD31-4B8C-83A1-F6EECF244321}">
                <p14:modId xmlns:p14="http://schemas.microsoft.com/office/powerpoint/2010/main" val="2992389976"/>
              </p:ext>
            </p:extLst>
          </p:nvPr>
        </p:nvGraphicFramePr>
        <p:xfrm>
          <a:off x="457200" y="1134974"/>
          <a:ext cx="8292861" cy="2656840"/>
        </p:xfrm>
        <a:graphic>
          <a:graphicData uri="http://schemas.openxmlformats.org/drawingml/2006/table">
            <a:tbl>
              <a:tblPr firstRow="1" bandRow="1">
                <a:tableStyleId>{5C22544A-7EE6-4342-B048-85BDC9FD1C3A}</a:tableStyleId>
              </a:tblPr>
              <a:tblGrid>
                <a:gridCol w="1348597">
                  <a:extLst>
                    <a:ext uri="{9D8B030D-6E8A-4147-A177-3AD203B41FA5}">
                      <a16:colId xmlns:a16="http://schemas.microsoft.com/office/drawing/2014/main" val="2512426007"/>
                    </a:ext>
                  </a:extLst>
                </a:gridCol>
                <a:gridCol w="3683480">
                  <a:extLst>
                    <a:ext uri="{9D8B030D-6E8A-4147-A177-3AD203B41FA5}">
                      <a16:colId xmlns:a16="http://schemas.microsoft.com/office/drawing/2014/main" val="3930973412"/>
                    </a:ext>
                  </a:extLst>
                </a:gridCol>
                <a:gridCol w="3260784">
                  <a:extLst>
                    <a:ext uri="{9D8B030D-6E8A-4147-A177-3AD203B41FA5}">
                      <a16:colId xmlns:a16="http://schemas.microsoft.com/office/drawing/2014/main" val="3130660250"/>
                    </a:ext>
                  </a:extLst>
                </a:gridCol>
              </a:tblGrid>
              <a:tr h="370840">
                <a:tc>
                  <a:txBody>
                    <a:bodyPr/>
                    <a:lstStyle/>
                    <a:p>
                      <a:r>
                        <a:rPr lang="en-US" sz="1600" dirty="0">
                          <a:latin typeface="Arial Narrow"/>
                          <a:cs typeface="Arial"/>
                        </a:rPr>
                        <a:t>Method</a:t>
                      </a:r>
                    </a:p>
                  </a:txBody>
                  <a:tcPr/>
                </a:tc>
                <a:tc>
                  <a:txBody>
                    <a:bodyPr/>
                    <a:lstStyle/>
                    <a:p>
                      <a:r>
                        <a:rPr lang="en-US" sz="1600" dirty="0">
                          <a:latin typeface="Arial Narrow"/>
                          <a:cs typeface="Arial"/>
                        </a:rPr>
                        <a:t>Advantages</a:t>
                      </a:r>
                    </a:p>
                  </a:txBody>
                  <a:tcPr/>
                </a:tc>
                <a:tc>
                  <a:txBody>
                    <a:bodyPr/>
                    <a:lstStyle/>
                    <a:p>
                      <a:r>
                        <a:rPr lang="en-US" sz="1600" dirty="0">
                          <a:latin typeface="Arial Narrow"/>
                          <a:cs typeface="Arial"/>
                        </a:rPr>
                        <a:t>Disadvantages and Limitations</a:t>
                      </a:r>
                    </a:p>
                  </a:txBody>
                  <a:tcPr/>
                </a:tc>
                <a:extLst>
                  <a:ext uri="{0D108BD9-81ED-4DB2-BD59-A6C34878D82A}">
                    <a16:rowId xmlns:a16="http://schemas.microsoft.com/office/drawing/2014/main" val="3858969600"/>
                  </a:ext>
                </a:extLst>
              </a:tr>
              <a:tr h="370840">
                <a:tc>
                  <a:txBody>
                    <a:bodyPr/>
                    <a:lstStyle/>
                    <a:p>
                      <a:r>
                        <a:rPr lang="en-US" sz="1600" b="1" kern="1200" dirty="0">
                          <a:solidFill>
                            <a:schemeClr val="dk1"/>
                          </a:solidFill>
                          <a:effectLst/>
                          <a:latin typeface="Arial Narrow"/>
                          <a:ea typeface="+mn-ea"/>
                          <a:cs typeface="Arial"/>
                        </a:rPr>
                        <a:t>MVA </a:t>
                      </a:r>
                      <a:br>
                        <a:rPr lang="en-US" sz="1600" b="1" kern="1200" dirty="0">
                          <a:solidFill>
                            <a:srgbClr val="000000"/>
                          </a:solidFill>
                          <a:effectLst/>
                          <a:latin typeface="Arial Narrow"/>
                          <a:ea typeface="+mn-ea"/>
                          <a:cs typeface="Arial"/>
                        </a:rPr>
                      </a:br>
                      <a:r>
                        <a:rPr lang="en-US" sz="1600" b="0" kern="1200" dirty="0">
                          <a:solidFill>
                            <a:schemeClr val="dk1"/>
                          </a:solidFill>
                          <a:effectLst/>
                          <a:latin typeface="Arial Narrow"/>
                          <a:ea typeface="+mn-ea"/>
                          <a:cs typeface="Arial"/>
                        </a:rPr>
                        <a:t>(surgical method)</a:t>
                      </a:r>
                    </a:p>
                    <a:p>
                      <a:endParaRPr lang="en-US" sz="1600" b="0" i="0" dirty="0">
                        <a:latin typeface="Arial Narrow"/>
                        <a:cs typeface="Arial"/>
                      </a:endParaRPr>
                    </a:p>
                  </a:txBody>
                  <a:tcPr>
                    <a:solidFill>
                      <a:schemeClr val="bg1">
                        <a:lumMod val="95000"/>
                      </a:schemeClr>
                    </a:solidFill>
                  </a:tcPr>
                </a:tc>
                <a:tc>
                  <a:txBody>
                    <a:bodyPr/>
                    <a:lstStyle/>
                    <a:p>
                      <a:pPr marL="285750" indent="-285750" algn="l" defTabSz="342900" rtl="0" eaLnBrk="1" latinLnBrk="0" hangingPunct="1">
                        <a:buFont typeface="Arial" panose="020B0604020202020204" pitchFamily="34" charset="0"/>
                        <a:buChar char="•"/>
                      </a:pPr>
                      <a:r>
                        <a:rPr lang="en-US" sz="1600" b="0" i="0" kern="1200" dirty="0">
                          <a:solidFill>
                            <a:schemeClr val="dk1"/>
                          </a:solidFill>
                          <a:effectLst/>
                          <a:latin typeface="Arial Narrow"/>
                          <a:ea typeface="+mn-ea"/>
                          <a:cs typeface="Arial"/>
                        </a:rPr>
                        <a:t>Is easy, safe, and highly effective</a:t>
                      </a:r>
                    </a:p>
                    <a:p>
                      <a:pPr marL="285750" indent="-285750" algn="l" defTabSz="342900" rtl="0" eaLnBrk="1" latinLnBrk="0" hangingPunct="1">
                        <a:buFont typeface="Arial" panose="020B0604020202020204" pitchFamily="34" charset="0"/>
                        <a:buChar char="•"/>
                      </a:pPr>
                      <a:r>
                        <a:rPr lang="en-US" sz="1600" b="0" i="0" kern="1200" dirty="0">
                          <a:solidFill>
                            <a:schemeClr val="dk1"/>
                          </a:solidFill>
                          <a:effectLst/>
                          <a:latin typeface="Arial Narrow"/>
                          <a:ea typeface="+mn-ea"/>
                          <a:cs typeface="Arial"/>
                        </a:rPr>
                        <a:t>Is inexpensive</a:t>
                      </a:r>
                    </a:p>
                    <a:p>
                      <a:pPr marL="285750" indent="-285750" algn="l" defTabSz="342900" rtl="0" eaLnBrk="1" latinLnBrk="0" hangingPunct="1">
                        <a:buFont typeface="Arial" panose="020B0604020202020204" pitchFamily="34" charset="0"/>
                        <a:buChar char="•"/>
                      </a:pPr>
                      <a:r>
                        <a:rPr lang="en-US" sz="1600" b="0" i="0" kern="1200" dirty="0">
                          <a:solidFill>
                            <a:schemeClr val="dk1"/>
                          </a:solidFill>
                          <a:effectLst/>
                          <a:latin typeface="Arial Narrow"/>
                          <a:ea typeface="+mn-ea"/>
                          <a:cs typeface="Arial"/>
                        </a:rPr>
                        <a:t>Does not require electricity</a:t>
                      </a:r>
                    </a:p>
                    <a:p>
                      <a:pPr marL="285750" indent="-285750" algn="l" defTabSz="342900" rtl="0" eaLnBrk="1" latinLnBrk="0" hangingPunct="1">
                        <a:buFont typeface="Arial" panose="020B0604020202020204" pitchFamily="34" charset="0"/>
                        <a:buChar char="•"/>
                      </a:pPr>
                      <a:r>
                        <a:rPr lang="en-US" sz="1600" b="0" i="0" kern="1200" dirty="0">
                          <a:solidFill>
                            <a:schemeClr val="dk1"/>
                          </a:solidFill>
                          <a:effectLst/>
                          <a:latin typeface="Arial Narrow"/>
                          <a:ea typeface="+mn-ea"/>
                          <a:cs typeface="Arial"/>
                        </a:rPr>
                        <a:t>Can be performed by nurses, midwives, clinicians, and traditional and complementary medicine professionals </a:t>
                      </a:r>
                    </a:p>
                    <a:p>
                      <a:pPr marL="285750" indent="-285750" algn="l" defTabSz="342900" rtl="0" eaLnBrk="1" latinLnBrk="0" hangingPunct="1">
                        <a:buFont typeface="Arial" panose="020B0604020202020204" pitchFamily="34" charset="0"/>
                        <a:buChar char="•"/>
                      </a:pPr>
                      <a:r>
                        <a:rPr lang="en-US" sz="1600" b="0" i="0" kern="1200" dirty="0">
                          <a:solidFill>
                            <a:schemeClr val="dk1"/>
                          </a:solidFill>
                          <a:effectLst/>
                          <a:latin typeface="Arial Narrow"/>
                          <a:ea typeface="+mn-ea"/>
                          <a:cs typeface="Arial"/>
                        </a:rPr>
                        <a:t>Can easily maintain instruments </a:t>
                      </a:r>
                    </a:p>
                  </a:txBody>
                  <a:tcPr>
                    <a:solidFill>
                      <a:schemeClr val="bg1">
                        <a:lumMod val="95000"/>
                      </a:schemeClr>
                    </a:solidFill>
                  </a:tcPr>
                </a:tc>
                <a:tc>
                  <a:txBody>
                    <a:bodyPr/>
                    <a:lstStyle/>
                    <a:p>
                      <a:pPr marL="285750" indent="-285750" algn="l" defTabSz="342900" rtl="0" eaLnBrk="1" latinLnBrk="0" hangingPunct="1">
                        <a:buFont typeface="Arial" panose="020B0604020202020204" pitchFamily="34" charset="0"/>
                        <a:buChar char="•"/>
                      </a:pPr>
                      <a:r>
                        <a:rPr lang="en-US" sz="1600" b="0" i="0" kern="1200" dirty="0">
                          <a:solidFill>
                            <a:schemeClr val="dk1"/>
                          </a:solidFill>
                          <a:effectLst/>
                          <a:latin typeface="Arial Narrow"/>
                          <a:ea typeface="+mn-ea"/>
                          <a:cs typeface="Arial"/>
                        </a:rPr>
                        <a:t>Can only be used for first trimester incomplete abortions</a:t>
                      </a:r>
                    </a:p>
                    <a:p>
                      <a:pPr marL="285750" indent="-285750" algn="l" defTabSz="342900" rtl="0" eaLnBrk="1" latinLnBrk="0" hangingPunct="1">
                        <a:buFont typeface="Arial" panose="020B0604020202020204" pitchFamily="34" charset="0"/>
                        <a:buChar char="•"/>
                      </a:pPr>
                      <a:r>
                        <a:rPr lang="en-US" sz="1600" b="0" i="0" kern="1200" dirty="0">
                          <a:solidFill>
                            <a:schemeClr val="dk1"/>
                          </a:solidFill>
                          <a:effectLst/>
                          <a:latin typeface="Arial Narrow"/>
                          <a:ea typeface="+mn-ea"/>
                          <a:cs typeface="Arial"/>
                        </a:rPr>
                        <a:t>Syringe requires emptying and recharging each time it fills </a:t>
                      </a:r>
                    </a:p>
                    <a:p>
                      <a:pPr marL="285750" indent="-285750" algn="l" defTabSz="342900" rtl="0" eaLnBrk="1" latinLnBrk="0" hangingPunct="1">
                        <a:buFont typeface="Arial" panose="020B0604020202020204" pitchFamily="34" charset="0"/>
                        <a:buChar char="•"/>
                      </a:pPr>
                      <a:r>
                        <a:rPr lang="en-US" sz="1600" b="0" i="0" kern="1200" dirty="0">
                          <a:solidFill>
                            <a:schemeClr val="dk1"/>
                          </a:solidFill>
                          <a:effectLst/>
                          <a:latin typeface="Arial Narrow"/>
                          <a:ea typeface="+mn-ea"/>
                          <a:cs typeface="Arial"/>
                        </a:rPr>
                        <a:t>Equipment requires careful handling to avoid damage and breakage (handles frequently break)</a:t>
                      </a:r>
                    </a:p>
                    <a:p>
                      <a:pPr marL="285750" indent="-285750" algn="l" defTabSz="342900" rtl="0" eaLnBrk="1" latinLnBrk="0" hangingPunct="1">
                        <a:buFont typeface="Arial" panose="020B0604020202020204" pitchFamily="34" charset="0"/>
                        <a:buChar char="•"/>
                      </a:pPr>
                      <a:r>
                        <a:rPr lang="en-US" sz="1600" b="0" i="0" kern="1200" dirty="0">
                          <a:solidFill>
                            <a:schemeClr val="dk1"/>
                          </a:solidFill>
                          <a:effectLst/>
                          <a:latin typeface="Arial Narrow"/>
                          <a:ea typeface="+mn-ea"/>
                          <a:cs typeface="Arial"/>
                        </a:rPr>
                        <a:t>Kits must be replaced over time as they develop mechanical problems </a:t>
                      </a:r>
                    </a:p>
                  </a:txBody>
                  <a:tcPr>
                    <a:solidFill>
                      <a:schemeClr val="bg1">
                        <a:lumMod val="95000"/>
                      </a:schemeClr>
                    </a:solidFill>
                  </a:tcPr>
                </a:tc>
                <a:extLst>
                  <a:ext uri="{0D108BD9-81ED-4DB2-BD59-A6C34878D82A}">
                    <a16:rowId xmlns:a16="http://schemas.microsoft.com/office/drawing/2014/main" val="998522345"/>
                  </a:ext>
                </a:extLst>
              </a:tr>
            </a:tbl>
          </a:graphicData>
        </a:graphic>
      </p:graphicFrame>
    </p:spTree>
    <p:extLst>
      <p:ext uri="{BB962C8B-B14F-4D97-AF65-F5344CB8AC3E}">
        <p14:creationId xmlns:p14="http://schemas.microsoft.com/office/powerpoint/2010/main" val="36965124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22383"/>
            <a:ext cx="7240385" cy="573578"/>
          </a:xfrm>
          <a:prstGeom prst="rect">
            <a:avLst/>
          </a:prstGeom>
          <a:noFill/>
        </p:spPr>
        <p:txBody>
          <a:bodyPr wrap="square" rtlCol="0" anchor="ctr" anchorCtr="0">
            <a:noAutofit/>
          </a:bodyPr>
          <a:lstStyle/>
          <a:p>
            <a:r>
              <a:rPr lang="en-US" sz="2400" kern="0">
                <a:solidFill>
                  <a:schemeClr val="bg1"/>
                </a:solidFill>
                <a:latin typeface="Arial"/>
                <a:ea typeface="ヒラギノ角ゴ Pro W3"/>
              </a:rPr>
              <a:t>Advantages and Disadvantages or Limitations of Different Methods of Uterine Evacuation (continued)</a:t>
            </a:r>
          </a:p>
        </p:txBody>
      </p:sp>
      <p:graphicFrame>
        <p:nvGraphicFramePr>
          <p:cNvPr id="4" name="Table 3">
            <a:extLst>
              <a:ext uri="{FF2B5EF4-FFF2-40B4-BE49-F238E27FC236}">
                <a16:creationId xmlns:a16="http://schemas.microsoft.com/office/drawing/2014/main" id="{F8EE65A5-F75B-A9BA-E2F8-3D698EEDEC61}"/>
              </a:ext>
            </a:extLst>
          </p:cNvPr>
          <p:cNvGraphicFramePr>
            <a:graphicFrameLocks noGrp="1"/>
          </p:cNvGraphicFramePr>
          <p:nvPr>
            <p:extLst>
              <p:ext uri="{D42A27DB-BD31-4B8C-83A1-F6EECF244321}">
                <p14:modId xmlns:p14="http://schemas.microsoft.com/office/powerpoint/2010/main" val="2591731382"/>
              </p:ext>
            </p:extLst>
          </p:nvPr>
        </p:nvGraphicFramePr>
        <p:xfrm>
          <a:off x="455438" y="1067117"/>
          <a:ext cx="8522897" cy="3967480"/>
        </p:xfrm>
        <a:graphic>
          <a:graphicData uri="http://schemas.openxmlformats.org/drawingml/2006/table">
            <a:tbl>
              <a:tblPr firstRow="1" bandRow="1">
                <a:tableStyleId>{5C22544A-7EE6-4342-B048-85BDC9FD1C3A}</a:tableStyleId>
              </a:tblPr>
              <a:tblGrid>
                <a:gridCol w="957496">
                  <a:extLst>
                    <a:ext uri="{9D8B030D-6E8A-4147-A177-3AD203B41FA5}">
                      <a16:colId xmlns:a16="http://schemas.microsoft.com/office/drawing/2014/main" val="2512426007"/>
                    </a:ext>
                  </a:extLst>
                </a:gridCol>
                <a:gridCol w="4087089">
                  <a:extLst>
                    <a:ext uri="{9D8B030D-6E8A-4147-A177-3AD203B41FA5}">
                      <a16:colId xmlns:a16="http://schemas.microsoft.com/office/drawing/2014/main" val="3930973412"/>
                    </a:ext>
                  </a:extLst>
                </a:gridCol>
                <a:gridCol w="3478312">
                  <a:extLst>
                    <a:ext uri="{9D8B030D-6E8A-4147-A177-3AD203B41FA5}">
                      <a16:colId xmlns:a16="http://schemas.microsoft.com/office/drawing/2014/main" val="3130660250"/>
                    </a:ext>
                  </a:extLst>
                </a:gridCol>
              </a:tblGrid>
              <a:tr h="370840">
                <a:tc>
                  <a:txBody>
                    <a:bodyPr/>
                    <a:lstStyle/>
                    <a:p>
                      <a:r>
                        <a:rPr lang="en-US" sz="1600" dirty="0">
                          <a:latin typeface="Arial Narrow"/>
                          <a:cs typeface="Arial"/>
                        </a:rPr>
                        <a:t>Method</a:t>
                      </a:r>
                    </a:p>
                  </a:txBody>
                  <a:tcPr/>
                </a:tc>
                <a:tc>
                  <a:txBody>
                    <a:bodyPr/>
                    <a:lstStyle/>
                    <a:p>
                      <a:r>
                        <a:rPr lang="en-US" sz="1600" dirty="0">
                          <a:latin typeface="Arial Narrow"/>
                          <a:cs typeface="Arial"/>
                        </a:rPr>
                        <a:t>Advantages</a:t>
                      </a:r>
                    </a:p>
                  </a:txBody>
                  <a:tcPr/>
                </a:tc>
                <a:tc>
                  <a:txBody>
                    <a:bodyPr/>
                    <a:lstStyle/>
                    <a:p>
                      <a:r>
                        <a:rPr lang="en-US" sz="1600" dirty="0">
                          <a:latin typeface="Arial Narrow"/>
                          <a:cs typeface="Arial"/>
                        </a:rPr>
                        <a:t>Disadvantages and Limitations</a:t>
                      </a:r>
                    </a:p>
                  </a:txBody>
                  <a:tcPr/>
                </a:tc>
                <a:extLst>
                  <a:ext uri="{0D108BD9-81ED-4DB2-BD59-A6C34878D82A}">
                    <a16:rowId xmlns:a16="http://schemas.microsoft.com/office/drawing/2014/main" val="3858969600"/>
                  </a:ext>
                </a:extLst>
              </a:tr>
              <a:tr h="370840">
                <a:tc>
                  <a:txBody>
                    <a:bodyPr/>
                    <a:lstStyle/>
                    <a:p>
                      <a:r>
                        <a:rPr lang="en-US" sz="1600" b="1" kern="1200" dirty="0">
                          <a:solidFill>
                            <a:schemeClr val="dk1"/>
                          </a:solidFill>
                          <a:effectLst/>
                          <a:latin typeface="Arial Narrow"/>
                          <a:ea typeface="+mn-ea"/>
                          <a:cs typeface="Arial"/>
                        </a:rPr>
                        <a:t>EVA </a:t>
                      </a:r>
                      <a:br>
                        <a:rPr lang="en-US" sz="1600" b="1" kern="1200" dirty="0">
                          <a:solidFill>
                            <a:srgbClr val="000000"/>
                          </a:solidFill>
                          <a:effectLst/>
                          <a:latin typeface="Arial Narrow"/>
                          <a:ea typeface="+mn-ea"/>
                          <a:cs typeface="Arial"/>
                        </a:rPr>
                      </a:br>
                      <a:r>
                        <a:rPr lang="en-US" sz="1600" b="0" kern="1200" dirty="0">
                          <a:solidFill>
                            <a:schemeClr val="dk1"/>
                          </a:solidFill>
                          <a:effectLst/>
                          <a:latin typeface="Arial Narrow"/>
                          <a:ea typeface="+mn-ea"/>
                          <a:cs typeface="Arial"/>
                        </a:rPr>
                        <a:t>(surgical method)</a:t>
                      </a:r>
                    </a:p>
                    <a:p>
                      <a:endParaRPr lang="en-US" sz="1600" b="0" i="0" dirty="0">
                        <a:latin typeface="Arial Narrow"/>
                        <a:cs typeface="Arial"/>
                      </a:endParaRPr>
                    </a:p>
                  </a:txBody>
                  <a:tcPr>
                    <a:solidFill>
                      <a:schemeClr val="bg1">
                        <a:lumMod val="95000"/>
                      </a:schemeClr>
                    </a:solidFill>
                  </a:tcPr>
                </a:tc>
                <a:tc>
                  <a:txBody>
                    <a:bodyPr/>
                    <a:lstStyle/>
                    <a:p>
                      <a:pPr marL="285750" indent="-285750" algn="l" defTabSz="342900" rtl="0" eaLnBrk="1" latinLnBrk="0" hangingPunct="1">
                        <a:buFont typeface="Arial" panose="020B0604020202020204" pitchFamily="34" charset="0"/>
                        <a:buChar char="•"/>
                      </a:pPr>
                      <a:r>
                        <a:rPr lang="en-US" sz="1600" b="0" i="0" kern="1200" dirty="0">
                          <a:solidFill>
                            <a:schemeClr val="dk1"/>
                          </a:solidFill>
                          <a:effectLst/>
                          <a:latin typeface="Arial Narrow"/>
                          <a:ea typeface="+mn-ea"/>
                          <a:cs typeface="Arial"/>
                        </a:rPr>
                        <a:t>Is safe and highly effective</a:t>
                      </a:r>
                    </a:p>
                    <a:p>
                      <a:pPr marL="285750" indent="-285750" algn="l" defTabSz="342900" rtl="0" eaLnBrk="1" latinLnBrk="0" hangingPunct="1">
                        <a:buFont typeface="Arial" panose="020B0604020202020204" pitchFamily="34" charset="0"/>
                        <a:buChar char="•"/>
                      </a:pPr>
                      <a:r>
                        <a:rPr lang="en-US" sz="1600" b="0" i="0" kern="1200" dirty="0">
                          <a:solidFill>
                            <a:schemeClr val="dk1"/>
                          </a:solidFill>
                          <a:effectLst/>
                          <a:latin typeface="Arial Narrow"/>
                          <a:ea typeface="+mn-ea"/>
                          <a:cs typeface="Arial"/>
                        </a:rPr>
                        <a:t>Can be performed to treat first and second trimester incomplete abortions</a:t>
                      </a:r>
                    </a:p>
                    <a:p>
                      <a:pPr marL="285750" indent="-285750" algn="l" defTabSz="342900" rtl="0" eaLnBrk="1" latinLnBrk="0" hangingPunct="1">
                        <a:buFont typeface="Arial" panose="020B0604020202020204" pitchFamily="34" charset="0"/>
                        <a:buChar char="•"/>
                      </a:pPr>
                      <a:r>
                        <a:rPr lang="en-US" sz="1600" b="0" i="0" kern="1200" dirty="0">
                          <a:solidFill>
                            <a:schemeClr val="dk1"/>
                          </a:solidFill>
                          <a:effectLst/>
                          <a:latin typeface="Arial Narrow"/>
                          <a:ea typeface="+mn-ea"/>
                          <a:cs typeface="Arial"/>
                        </a:rPr>
                        <a:t>Requires less time to perform than MVA</a:t>
                      </a:r>
                    </a:p>
                    <a:p>
                      <a:pPr marL="285750" indent="-285750" algn="l" defTabSz="342900" rtl="0" eaLnBrk="1" latinLnBrk="0" hangingPunct="1">
                        <a:buFont typeface="Arial" panose="020B0604020202020204" pitchFamily="34" charset="0"/>
                        <a:buChar char="•"/>
                      </a:pPr>
                      <a:r>
                        <a:rPr lang="en-US" sz="1600" b="0" i="0" kern="1200" dirty="0">
                          <a:solidFill>
                            <a:schemeClr val="dk1"/>
                          </a:solidFill>
                          <a:effectLst/>
                          <a:latin typeface="Arial Narrow"/>
                          <a:ea typeface="+mn-ea"/>
                          <a:cs typeface="Arial"/>
                        </a:rPr>
                        <a:t>Less likely to cause perforation than MVA</a:t>
                      </a:r>
                    </a:p>
                    <a:p>
                      <a:pPr marL="285750" indent="-285750" algn="l" defTabSz="342900" rtl="0" eaLnBrk="1" latinLnBrk="0" hangingPunct="1">
                        <a:buFont typeface="Arial" panose="020B0604020202020204" pitchFamily="34" charset="0"/>
                        <a:buChar char="•"/>
                      </a:pPr>
                      <a:r>
                        <a:rPr lang="en-US" sz="1600" b="0" i="0" kern="1200" dirty="0">
                          <a:solidFill>
                            <a:schemeClr val="dk1"/>
                          </a:solidFill>
                          <a:effectLst/>
                          <a:latin typeface="Arial Narrow"/>
                          <a:ea typeface="+mn-ea"/>
                          <a:cs typeface="Arial"/>
                        </a:rPr>
                        <a:t>Can be performed for molar pregnancies with minimal chances of perforation</a:t>
                      </a:r>
                    </a:p>
                  </a:txBody>
                  <a:tcPr>
                    <a:solidFill>
                      <a:schemeClr val="bg1">
                        <a:lumMod val="95000"/>
                      </a:schemeClr>
                    </a:solidFill>
                  </a:tcPr>
                </a:tc>
                <a:tc>
                  <a:txBody>
                    <a:bodyPr/>
                    <a:lstStyle/>
                    <a:p>
                      <a:pPr marL="285750" indent="-285750" algn="l" defTabSz="342900" rtl="0" eaLnBrk="1" latinLnBrk="0" hangingPunct="1">
                        <a:buFont typeface="Arial" panose="020B0604020202020204" pitchFamily="34" charset="0"/>
                        <a:buChar char="•"/>
                      </a:pPr>
                      <a:r>
                        <a:rPr lang="en-US" sz="1600" b="0" i="0" kern="1200" dirty="0">
                          <a:solidFill>
                            <a:schemeClr val="dk1"/>
                          </a:solidFill>
                          <a:effectLst/>
                          <a:latin typeface="Arial Narrow"/>
                          <a:ea typeface="+mn-ea"/>
                          <a:cs typeface="Arial"/>
                        </a:rPr>
                        <a:t>Requires electricity</a:t>
                      </a:r>
                    </a:p>
                    <a:p>
                      <a:pPr marL="285750" indent="-285750" algn="l" defTabSz="342900" rtl="0" eaLnBrk="1" latinLnBrk="0" hangingPunct="1">
                        <a:buFont typeface="Arial" panose="020B0604020202020204" pitchFamily="34" charset="0"/>
                        <a:buChar char="•"/>
                      </a:pPr>
                      <a:r>
                        <a:rPr lang="en-US" sz="1600" b="0" i="0" kern="1200" dirty="0">
                          <a:solidFill>
                            <a:schemeClr val="dk1"/>
                          </a:solidFill>
                          <a:effectLst/>
                          <a:latin typeface="Arial Narrow"/>
                          <a:ea typeface="+mn-ea"/>
                          <a:cs typeface="Arial"/>
                        </a:rPr>
                        <a:t>Machine is expensive</a:t>
                      </a:r>
                    </a:p>
                    <a:p>
                      <a:pPr marL="285750" indent="-285750" algn="l" defTabSz="342900" rtl="0" eaLnBrk="1" latinLnBrk="0" hangingPunct="1">
                        <a:buFont typeface="Arial" panose="020B0604020202020204" pitchFamily="34" charset="0"/>
                        <a:buChar char="•"/>
                      </a:pPr>
                      <a:r>
                        <a:rPr lang="en-US" sz="1600" b="0" i="0" kern="1200" dirty="0">
                          <a:solidFill>
                            <a:schemeClr val="dk1"/>
                          </a:solidFill>
                          <a:effectLst/>
                          <a:latin typeface="Arial Narrow"/>
                          <a:ea typeface="+mn-ea"/>
                          <a:cs typeface="Arial"/>
                        </a:rPr>
                        <a:t>Machine requires regular maintenance</a:t>
                      </a:r>
                    </a:p>
                  </a:txBody>
                  <a:tcPr>
                    <a:solidFill>
                      <a:schemeClr val="bg1">
                        <a:lumMod val="95000"/>
                      </a:schemeClr>
                    </a:solidFill>
                  </a:tcPr>
                </a:tc>
                <a:extLst>
                  <a:ext uri="{0D108BD9-81ED-4DB2-BD59-A6C34878D82A}">
                    <a16:rowId xmlns:a16="http://schemas.microsoft.com/office/drawing/2014/main" val="998522345"/>
                  </a:ext>
                </a:extLst>
              </a:tr>
              <a:tr h="370840">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1600" b="1" kern="1200" dirty="0">
                          <a:solidFill>
                            <a:schemeClr val="dk1"/>
                          </a:solidFill>
                          <a:effectLst/>
                          <a:latin typeface="Arial Narrow"/>
                          <a:ea typeface="+mn-ea"/>
                          <a:cs typeface="Arial"/>
                        </a:rPr>
                        <a:t>D&amp;E </a:t>
                      </a:r>
                      <a:br>
                        <a:rPr lang="en-US" sz="1600" b="1" kern="1200" dirty="0">
                          <a:solidFill>
                            <a:srgbClr val="000000"/>
                          </a:solidFill>
                          <a:effectLst/>
                          <a:latin typeface="Arial Narrow"/>
                          <a:ea typeface="+mn-ea"/>
                          <a:cs typeface="Arial"/>
                        </a:rPr>
                      </a:br>
                      <a:r>
                        <a:rPr lang="en-US" sz="1600" b="0" kern="1200" dirty="0">
                          <a:solidFill>
                            <a:schemeClr val="dk1"/>
                          </a:solidFill>
                          <a:effectLst/>
                          <a:latin typeface="Arial Narrow"/>
                          <a:ea typeface="+mn-ea"/>
                          <a:cs typeface="Arial"/>
                        </a:rPr>
                        <a:t>(surgical method)</a:t>
                      </a:r>
                    </a:p>
                  </a:txBody>
                  <a:tcPr>
                    <a:solidFill>
                      <a:schemeClr val="bg1">
                        <a:lumMod val="95000"/>
                      </a:schemeClr>
                    </a:solidFill>
                  </a:tcPr>
                </a:tc>
                <a:tc>
                  <a:txBody>
                    <a:bodyPr/>
                    <a:lstStyle/>
                    <a:p>
                      <a:pPr marL="285750" indent="-285750" algn="l" defTabSz="342900" rtl="0" eaLnBrk="1" latinLnBrk="0" hangingPunct="1">
                        <a:buFont typeface="Arial" panose="020B0604020202020204" pitchFamily="34" charset="0"/>
                        <a:buChar char="•"/>
                      </a:pPr>
                      <a:r>
                        <a:rPr lang="en-US" sz="1600" b="0" i="0" kern="1200" dirty="0">
                          <a:solidFill>
                            <a:schemeClr val="dk1"/>
                          </a:solidFill>
                          <a:effectLst/>
                          <a:latin typeface="Arial Narrow"/>
                          <a:ea typeface="+mn-ea"/>
                          <a:cs typeface="Arial"/>
                        </a:rPr>
                        <a:t>Is highly effective</a:t>
                      </a:r>
                    </a:p>
                    <a:p>
                      <a:pPr marL="285750" indent="-285750" algn="l" defTabSz="342900" rtl="0" eaLnBrk="1" latinLnBrk="0" hangingPunct="1">
                        <a:buFont typeface="Arial" panose="020B0604020202020204" pitchFamily="34" charset="0"/>
                        <a:buChar char="•"/>
                      </a:pPr>
                      <a:r>
                        <a:rPr lang="en-US" sz="1600" b="0" i="0" kern="1200" dirty="0">
                          <a:solidFill>
                            <a:schemeClr val="dk1"/>
                          </a:solidFill>
                          <a:effectLst/>
                          <a:latin typeface="Arial Narrow"/>
                          <a:ea typeface="+mn-ea"/>
                          <a:cs typeface="Arial"/>
                        </a:rPr>
                        <a:t>Can be performed to treat first and second trimester incomplete abortions</a:t>
                      </a:r>
                    </a:p>
                    <a:p>
                      <a:pPr marL="285750" indent="-285750" algn="l" defTabSz="342900" rtl="0" eaLnBrk="1" latinLnBrk="0" hangingPunct="1">
                        <a:buFont typeface="Arial" panose="020B0604020202020204" pitchFamily="34" charset="0"/>
                        <a:buChar char="•"/>
                      </a:pPr>
                      <a:r>
                        <a:rPr lang="en-US" sz="1600" b="0" i="0" kern="1200" dirty="0">
                          <a:solidFill>
                            <a:schemeClr val="dk1"/>
                          </a:solidFill>
                          <a:effectLst/>
                          <a:latin typeface="Arial Narrow"/>
                          <a:ea typeface="+mn-ea"/>
                          <a:cs typeface="Arial"/>
                        </a:rPr>
                        <a:t>Can be performed to treat septic abortions</a:t>
                      </a:r>
                    </a:p>
                    <a:p>
                      <a:pPr marL="285750" indent="-285750" algn="l" defTabSz="342900" rtl="0" eaLnBrk="1" latinLnBrk="0" hangingPunct="1">
                        <a:buFont typeface="Arial" panose="020B0604020202020204" pitchFamily="34" charset="0"/>
                        <a:buChar char="•"/>
                      </a:pPr>
                      <a:r>
                        <a:rPr lang="en-US" sz="1600" b="0" i="0" kern="1200" dirty="0">
                          <a:solidFill>
                            <a:schemeClr val="dk1"/>
                          </a:solidFill>
                          <a:effectLst/>
                          <a:latin typeface="Arial Narrow"/>
                          <a:ea typeface="+mn-ea"/>
                          <a:cs typeface="Arial"/>
                        </a:rPr>
                        <a:t>Can be performed for clients with severe bleeding or in shock (after stabilization)</a:t>
                      </a:r>
                    </a:p>
                  </a:txBody>
                  <a:tcPr>
                    <a:solidFill>
                      <a:schemeClr val="bg1">
                        <a:lumMod val="95000"/>
                      </a:schemeClr>
                    </a:solidFill>
                  </a:tcPr>
                </a:tc>
                <a:tc>
                  <a:txBody>
                    <a:bodyPr/>
                    <a:lstStyle/>
                    <a:p>
                      <a:pPr marL="285750" indent="-285750" algn="l" defTabSz="342900" rtl="0" eaLnBrk="1" latinLnBrk="0" hangingPunct="1">
                        <a:buFont typeface="Arial" panose="020B0604020202020204" pitchFamily="34" charset="0"/>
                        <a:buChar char="•"/>
                      </a:pPr>
                      <a:r>
                        <a:rPr lang="en-US" sz="1600" b="0" i="0" kern="1200" dirty="0">
                          <a:solidFill>
                            <a:schemeClr val="dk1"/>
                          </a:solidFill>
                          <a:effectLst/>
                          <a:latin typeface="Arial Narrow"/>
                          <a:ea typeface="+mn-ea"/>
                          <a:cs typeface="Arial"/>
                        </a:rPr>
                        <a:t>Requires adequate pain management</a:t>
                      </a:r>
                    </a:p>
                    <a:p>
                      <a:pPr marL="285750" indent="-285750" algn="l" defTabSz="342900" rtl="0" eaLnBrk="1" latinLnBrk="0" hangingPunct="1">
                        <a:buFont typeface="Arial" panose="020B0604020202020204" pitchFamily="34" charset="0"/>
                        <a:buChar char="•"/>
                      </a:pPr>
                      <a:r>
                        <a:rPr lang="en-US" sz="1600" b="0" i="0" kern="1200" dirty="0">
                          <a:solidFill>
                            <a:schemeClr val="dk1"/>
                          </a:solidFill>
                          <a:effectLst/>
                          <a:latin typeface="Arial Narrow"/>
                          <a:ea typeface="+mn-ea"/>
                          <a:cs typeface="Arial"/>
                        </a:rPr>
                        <a:t>Requires higher cadre of trained provider to perform procedure</a:t>
                      </a:r>
                    </a:p>
                    <a:p>
                      <a:pPr marL="285750" indent="-285750" algn="l" defTabSz="342900" rtl="0" eaLnBrk="1" latinLnBrk="0" hangingPunct="1">
                        <a:buFont typeface="Arial" panose="020B0604020202020204" pitchFamily="34" charset="0"/>
                        <a:buChar char="•"/>
                      </a:pPr>
                      <a:r>
                        <a:rPr lang="en-US" sz="1600" b="0" i="0" kern="1200" dirty="0">
                          <a:solidFill>
                            <a:schemeClr val="dk1"/>
                          </a:solidFill>
                          <a:effectLst/>
                          <a:latin typeface="Arial Narrow"/>
                          <a:ea typeface="+mn-ea"/>
                          <a:cs typeface="Arial"/>
                        </a:rPr>
                        <a:t>Requires more time to complete the procedure than VA</a:t>
                      </a:r>
                    </a:p>
                    <a:p>
                      <a:pPr marL="285750" indent="-285750" algn="l" defTabSz="342900" rtl="0" eaLnBrk="1" latinLnBrk="0" hangingPunct="1">
                        <a:buFont typeface="Arial" panose="020B0604020202020204" pitchFamily="34" charset="0"/>
                        <a:buChar char="•"/>
                      </a:pPr>
                      <a:r>
                        <a:rPr lang="en-US" sz="1600" b="0" i="0" kern="1200" dirty="0">
                          <a:solidFill>
                            <a:schemeClr val="dk1"/>
                          </a:solidFill>
                          <a:effectLst/>
                          <a:latin typeface="Arial Narrow"/>
                          <a:ea typeface="+mn-ea"/>
                          <a:cs typeface="Arial"/>
                        </a:rPr>
                        <a:t>May require a longer stay at facility </a:t>
                      </a:r>
                    </a:p>
                    <a:p>
                      <a:pPr marL="285750" indent="-285750" algn="l" defTabSz="342900" rtl="0" eaLnBrk="1" latinLnBrk="0" hangingPunct="1">
                        <a:buFont typeface="Arial" panose="020B0604020202020204" pitchFamily="34" charset="0"/>
                        <a:buChar char="•"/>
                      </a:pPr>
                      <a:r>
                        <a:rPr lang="en-US" sz="1600" b="0" i="0" kern="1200" dirty="0">
                          <a:solidFill>
                            <a:schemeClr val="dk1"/>
                          </a:solidFill>
                          <a:effectLst/>
                          <a:latin typeface="Arial Narrow"/>
                          <a:ea typeface="+mn-ea"/>
                          <a:cs typeface="Arial"/>
                        </a:rPr>
                        <a:t>May result in post-procedure bleeding</a:t>
                      </a:r>
                    </a:p>
                  </a:txBody>
                  <a:tcPr>
                    <a:solidFill>
                      <a:schemeClr val="bg1">
                        <a:lumMod val="95000"/>
                      </a:schemeClr>
                    </a:solidFill>
                  </a:tcPr>
                </a:tc>
                <a:extLst>
                  <a:ext uri="{0D108BD9-81ED-4DB2-BD59-A6C34878D82A}">
                    <a16:rowId xmlns:a16="http://schemas.microsoft.com/office/drawing/2014/main" val="612402745"/>
                  </a:ext>
                </a:extLst>
              </a:tr>
            </a:tbl>
          </a:graphicData>
        </a:graphic>
      </p:graphicFrame>
    </p:spTree>
    <p:extLst>
      <p:ext uri="{BB962C8B-B14F-4D97-AF65-F5344CB8AC3E}">
        <p14:creationId xmlns:p14="http://schemas.microsoft.com/office/powerpoint/2010/main" val="26473687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22383"/>
            <a:ext cx="7240385" cy="573578"/>
          </a:xfrm>
          <a:prstGeom prst="rect">
            <a:avLst/>
          </a:prstGeom>
          <a:noFill/>
        </p:spPr>
        <p:txBody>
          <a:bodyPr wrap="square" rtlCol="0" anchor="ctr" anchorCtr="0">
            <a:noAutofit/>
          </a:bodyPr>
          <a:lstStyle/>
          <a:p>
            <a:r>
              <a:rPr lang="en-US" sz="2400" kern="0">
                <a:solidFill>
                  <a:schemeClr val="bg1"/>
                </a:solidFill>
                <a:latin typeface="Arial"/>
                <a:ea typeface="ヒラギノ角ゴ Pro W3"/>
              </a:rPr>
              <a:t>Advantages and Disadvantages or Limitations of Different Methods of Uterine Evacuation (continued)</a:t>
            </a:r>
          </a:p>
        </p:txBody>
      </p:sp>
      <p:graphicFrame>
        <p:nvGraphicFramePr>
          <p:cNvPr id="4" name="Table 3">
            <a:extLst>
              <a:ext uri="{FF2B5EF4-FFF2-40B4-BE49-F238E27FC236}">
                <a16:creationId xmlns:a16="http://schemas.microsoft.com/office/drawing/2014/main" id="{F8EE65A5-F75B-A9BA-E2F8-3D698EEDEC61}"/>
              </a:ext>
            </a:extLst>
          </p:cNvPr>
          <p:cNvGraphicFramePr>
            <a:graphicFrameLocks noGrp="1"/>
          </p:cNvGraphicFramePr>
          <p:nvPr>
            <p:extLst>
              <p:ext uri="{D42A27DB-BD31-4B8C-83A1-F6EECF244321}">
                <p14:modId xmlns:p14="http://schemas.microsoft.com/office/powerpoint/2010/main" val="1416252018"/>
              </p:ext>
            </p:extLst>
          </p:nvPr>
        </p:nvGraphicFramePr>
        <p:xfrm>
          <a:off x="457200" y="1134974"/>
          <a:ext cx="8544782" cy="2656840"/>
        </p:xfrm>
        <a:graphic>
          <a:graphicData uri="http://schemas.openxmlformats.org/drawingml/2006/table">
            <a:tbl>
              <a:tblPr firstRow="1" bandRow="1">
                <a:tableStyleId>{5C22544A-7EE6-4342-B048-85BDC9FD1C3A}</a:tableStyleId>
              </a:tblPr>
              <a:tblGrid>
                <a:gridCol w="1600518">
                  <a:extLst>
                    <a:ext uri="{9D8B030D-6E8A-4147-A177-3AD203B41FA5}">
                      <a16:colId xmlns:a16="http://schemas.microsoft.com/office/drawing/2014/main" val="2512426007"/>
                    </a:ext>
                  </a:extLst>
                </a:gridCol>
                <a:gridCol w="3683480">
                  <a:extLst>
                    <a:ext uri="{9D8B030D-6E8A-4147-A177-3AD203B41FA5}">
                      <a16:colId xmlns:a16="http://schemas.microsoft.com/office/drawing/2014/main" val="3930973412"/>
                    </a:ext>
                  </a:extLst>
                </a:gridCol>
                <a:gridCol w="3260784">
                  <a:extLst>
                    <a:ext uri="{9D8B030D-6E8A-4147-A177-3AD203B41FA5}">
                      <a16:colId xmlns:a16="http://schemas.microsoft.com/office/drawing/2014/main" val="3130660250"/>
                    </a:ext>
                  </a:extLst>
                </a:gridCol>
              </a:tblGrid>
              <a:tr h="370840">
                <a:tc>
                  <a:txBody>
                    <a:bodyPr/>
                    <a:lstStyle/>
                    <a:p>
                      <a:r>
                        <a:rPr lang="en-US" sz="1600" dirty="0">
                          <a:latin typeface="Arial Narrow"/>
                          <a:cs typeface="Arial"/>
                        </a:rPr>
                        <a:t>Method</a:t>
                      </a:r>
                    </a:p>
                  </a:txBody>
                  <a:tcPr/>
                </a:tc>
                <a:tc>
                  <a:txBody>
                    <a:bodyPr/>
                    <a:lstStyle/>
                    <a:p>
                      <a:r>
                        <a:rPr lang="en-US" sz="1600" dirty="0">
                          <a:latin typeface="Arial Narrow"/>
                          <a:cs typeface="Arial"/>
                        </a:rPr>
                        <a:t>Advantages</a:t>
                      </a:r>
                    </a:p>
                  </a:txBody>
                  <a:tcPr/>
                </a:tc>
                <a:tc>
                  <a:txBody>
                    <a:bodyPr/>
                    <a:lstStyle/>
                    <a:p>
                      <a:r>
                        <a:rPr lang="en-US" sz="1600" dirty="0">
                          <a:latin typeface="Arial Narrow"/>
                          <a:cs typeface="Arial"/>
                        </a:rPr>
                        <a:t>Disadvantages and Limitations</a:t>
                      </a:r>
                    </a:p>
                  </a:txBody>
                  <a:tcPr/>
                </a:tc>
                <a:extLst>
                  <a:ext uri="{0D108BD9-81ED-4DB2-BD59-A6C34878D82A}">
                    <a16:rowId xmlns:a16="http://schemas.microsoft.com/office/drawing/2014/main" val="3858969600"/>
                  </a:ext>
                </a:extLst>
              </a:tr>
              <a:tr h="370840">
                <a:tc>
                  <a:txBody>
                    <a:bodyPr/>
                    <a:lstStyle/>
                    <a:p>
                      <a:r>
                        <a:rPr lang="en-US" sz="1600" b="1" kern="1200" dirty="0">
                          <a:solidFill>
                            <a:schemeClr val="dk1"/>
                          </a:solidFill>
                          <a:effectLst/>
                          <a:latin typeface="Arial Narrow"/>
                          <a:ea typeface="+mn-ea"/>
                          <a:cs typeface="Arial"/>
                        </a:rPr>
                        <a:t>Expectant Management </a:t>
                      </a:r>
                      <a:br>
                        <a:rPr lang="en-US" sz="1600" b="1" kern="1200" dirty="0">
                          <a:solidFill>
                            <a:srgbClr val="000000"/>
                          </a:solidFill>
                          <a:effectLst/>
                          <a:latin typeface="Arial Narrow"/>
                          <a:ea typeface="+mn-ea"/>
                          <a:cs typeface="Arial"/>
                        </a:rPr>
                      </a:br>
                      <a:endParaRPr lang="en-US" sz="1600" b="0" i="0">
                        <a:solidFill>
                          <a:srgbClr val="000000"/>
                        </a:solidFill>
                        <a:latin typeface="Arial Narrow"/>
                        <a:cs typeface="Arial"/>
                      </a:endParaRPr>
                    </a:p>
                  </a:txBody>
                  <a:tcPr>
                    <a:solidFill>
                      <a:schemeClr val="bg1">
                        <a:lumMod val="95000"/>
                      </a:schemeClr>
                    </a:solidFill>
                  </a:tcPr>
                </a:tc>
                <a:tc>
                  <a:txBody>
                    <a:bodyPr/>
                    <a:lstStyle/>
                    <a:p>
                      <a:pPr marL="285750" indent="-285750" algn="l" defTabSz="342900" rtl="0" eaLnBrk="1" latinLnBrk="0" hangingPunct="1">
                        <a:buFont typeface="Arial" panose="020B0604020202020204" pitchFamily="34" charset="0"/>
                        <a:buChar char="•"/>
                      </a:pPr>
                      <a:r>
                        <a:rPr lang="en-US" sz="1600" b="0" i="0" kern="1200" dirty="0">
                          <a:solidFill>
                            <a:schemeClr val="dk1"/>
                          </a:solidFill>
                          <a:effectLst/>
                          <a:latin typeface="Arial Narrow"/>
                          <a:ea typeface="+mn-ea"/>
                          <a:cs typeface="Arial"/>
                        </a:rPr>
                        <a:t>Is effective for selected cases of incomplete abortion with stable hemodynamics</a:t>
                      </a:r>
                    </a:p>
                    <a:p>
                      <a:pPr marL="285750" indent="-285750" algn="l" defTabSz="342900" rtl="0" eaLnBrk="1" latinLnBrk="0" hangingPunct="1">
                        <a:buFont typeface="Arial" panose="020B0604020202020204" pitchFamily="34" charset="0"/>
                        <a:buChar char="•"/>
                      </a:pPr>
                      <a:r>
                        <a:rPr lang="en-US" sz="1600" b="0" i="0" kern="1200" dirty="0">
                          <a:solidFill>
                            <a:schemeClr val="dk1"/>
                          </a:solidFill>
                          <a:effectLst/>
                          <a:latin typeface="Arial Narrow"/>
                          <a:ea typeface="+mn-ea"/>
                          <a:cs typeface="Arial"/>
                        </a:rPr>
                        <a:t>Is an option for clients who decline medical or surgical interventions </a:t>
                      </a:r>
                    </a:p>
                  </a:txBody>
                  <a:tcPr>
                    <a:solidFill>
                      <a:schemeClr val="bg1">
                        <a:lumMod val="95000"/>
                      </a:schemeClr>
                    </a:solidFill>
                  </a:tcPr>
                </a:tc>
                <a:tc>
                  <a:txBody>
                    <a:bodyPr/>
                    <a:lstStyle/>
                    <a:p>
                      <a:pPr marL="285750" indent="-285750" algn="l" defTabSz="342900" rtl="0" eaLnBrk="1" latinLnBrk="0" hangingPunct="1">
                        <a:buFont typeface="Arial" panose="020B0604020202020204" pitchFamily="34" charset="0"/>
                        <a:buChar char="•"/>
                      </a:pPr>
                      <a:r>
                        <a:rPr lang="en-US" sz="1600" b="0" i="0" kern="1200" dirty="0">
                          <a:solidFill>
                            <a:schemeClr val="dk1"/>
                          </a:solidFill>
                          <a:effectLst/>
                          <a:latin typeface="Arial Narrow"/>
                          <a:ea typeface="+mn-ea"/>
                          <a:cs typeface="Arial"/>
                        </a:rPr>
                        <a:t>Takes longer for expulsion</a:t>
                      </a:r>
                    </a:p>
                    <a:p>
                      <a:pPr marL="285750" indent="-285750" algn="l" defTabSz="342900" rtl="0" eaLnBrk="1" latinLnBrk="0" hangingPunct="1">
                        <a:buFont typeface="Arial" panose="020B0604020202020204" pitchFamily="34" charset="0"/>
                        <a:buChar char="•"/>
                      </a:pPr>
                      <a:r>
                        <a:rPr lang="en-US" sz="1600" b="0" i="0" kern="1200" dirty="0">
                          <a:solidFill>
                            <a:schemeClr val="dk1"/>
                          </a:solidFill>
                          <a:effectLst/>
                          <a:latin typeface="Arial Narrow"/>
                          <a:ea typeface="+mn-ea"/>
                          <a:cs typeface="Arial"/>
                        </a:rPr>
                        <a:t>Has a higher risk of hemorrhage</a:t>
                      </a:r>
                    </a:p>
                    <a:p>
                      <a:pPr marL="285750" indent="-285750" algn="l" defTabSz="342900" rtl="0" eaLnBrk="1" latinLnBrk="0" hangingPunct="1">
                        <a:buFont typeface="Arial" panose="020B0604020202020204" pitchFamily="34" charset="0"/>
                        <a:buChar char="•"/>
                      </a:pPr>
                      <a:r>
                        <a:rPr lang="en-US" sz="1600" b="0" i="0" kern="1200" dirty="0">
                          <a:solidFill>
                            <a:schemeClr val="dk1"/>
                          </a:solidFill>
                          <a:effectLst/>
                          <a:latin typeface="Arial Narrow"/>
                          <a:ea typeface="+mn-ea"/>
                          <a:cs typeface="Arial"/>
                        </a:rPr>
                        <a:t>Requires admitting clients for observation and the presence of skilled providers to monitor client </a:t>
                      </a:r>
                    </a:p>
                    <a:p>
                      <a:pPr marL="285750" indent="-285750" algn="l" defTabSz="342900" rtl="0" eaLnBrk="1" latinLnBrk="0" hangingPunct="1">
                        <a:buFont typeface="Arial" panose="020B0604020202020204" pitchFamily="34" charset="0"/>
                        <a:buChar char="•"/>
                      </a:pPr>
                      <a:r>
                        <a:rPr lang="en-US" sz="1600" b="0" i="0" kern="1200" dirty="0">
                          <a:solidFill>
                            <a:schemeClr val="dk1"/>
                          </a:solidFill>
                          <a:effectLst/>
                          <a:latin typeface="Arial Narrow"/>
                          <a:ea typeface="+mn-ea"/>
                          <a:cs typeface="Arial"/>
                        </a:rPr>
                        <a:t>Cannot be used with clients with complicated incomplete abortions, with severe bleeding, or in shock</a:t>
                      </a:r>
                    </a:p>
                    <a:p>
                      <a:pPr marL="285750" indent="-285750" algn="l" defTabSz="342900" rtl="0" eaLnBrk="1" latinLnBrk="0" hangingPunct="1">
                        <a:buFont typeface="Arial" panose="020B0604020202020204" pitchFamily="34" charset="0"/>
                        <a:buChar char="•"/>
                      </a:pPr>
                      <a:r>
                        <a:rPr lang="en-US" sz="1600" b="0" i="0" kern="1200" dirty="0">
                          <a:solidFill>
                            <a:schemeClr val="dk1"/>
                          </a:solidFill>
                          <a:effectLst/>
                          <a:latin typeface="Arial Narrow"/>
                          <a:ea typeface="+mn-ea"/>
                          <a:cs typeface="Arial"/>
                        </a:rPr>
                        <a:t>Not recommended for septic abortion</a:t>
                      </a:r>
                    </a:p>
                  </a:txBody>
                  <a:tcPr>
                    <a:solidFill>
                      <a:schemeClr val="bg1">
                        <a:lumMod val="95000"/>
                      </a:schemeClr>
                    </a:solidFill>
                  </a:tcPr>
                </a:tc>
                <a:extLst>
                  <a:ext uri="{0D108BD9-81ED-4DB2-BD59-A6C34878D82A}">
                    <a16:rowId xmlns:a16="http://schemas.microsoft.com/office/drawing/2014/main" val="998522345"/>
                  </a:ext>
                </a:extLst>
              </a:tr>
            </a:tbl>
          </a:graphicData>
        </a:graphic>
      </p:graphicFrame>
    </p:spTree>
    <p:extLst>
      <p:ext uri="{BB962C8B-B14F-4D97-AF65-F5344CB8AC3E}">
        <p14:creationId xmlns:p14="http://schemas.microsoft.com/office/powerpoint/2010/main" val="21428741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457199" y="1190847"/>
            <a:ext cx="8187071" cy="3604437"/>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a:spcBef>
                <a:spcPts val="2250"/>
              </a:spcBef>
              <a:buClr>
                <a:schemeClr val="tx2"/>
              </a:buClr>
              <a:buFont typeface=".PingFang SC Regular"/>
              <a:buChar char="〉"/>
            </a:pPr>
            <a:r>
              <a:rPr lang="en-US" sz="1800" dirty="0">
                <a:solidFill>
                  <a:schemeClr val="tx1">
                    <a:lumMod val="75000"/>
                    <a:lumOff val="25000"/>
                  </a:schemeClr>
                </a:solidFill>
              </a:rPr>
              <a:t>Providers should integrate counseling and related support throughout PAC—before, during, and after the procedure.</a:t>
            </a:r>
          </a:p>
          <a:p>
            <a:pPr marL="342900" indent="-342900">
              <a:spcBef>
                <a:spcPts val="2250"/>
              </a:spcBef>
              <a:buClr>
                <a:schemeClr val="tx2"/>
              </a:buClr>
              <a:buFont typeface=".PingFang SC Regular"/>
              <a:buChar char="〉"/>
            </a:pPr>
            <a:r>
              <a:rPr lang="en-US" sz="1800" dirty="0">
                <a:solidFill>
                  <a:schemeClr val="tx1">
                    <a:lumMod val="75000"/>
                    <a:lumOff val="25000"/>
                  </a:schemeClr>
                </a:solidFill>
              </a:rPr>
              <a:t>Ensuring privacy, using language that is respectful and readily understandable by the client, and creating opportunities for the client to ask questions or express concerns are critical.</a:t>
            </a:r>
          </a:p>
          <a:p>
            <a:pPr marL="342900" indent="-342900">
              <a:spcBef>
                <a:spcPts val="2250"/>
              </a:spcBef>
              <a:buClr>
                <a:schemeClr val="tx2"/>
              </a:buClr>
              <a:buFont typeface=".PingFang SC Regular"/>
              <a:buChar char="〉"/>
            </a:pPr>
            <a:r>
              <a:rPr lang="en-US" sz="1800" dirty="0">
                <a:solidFill>
                  <a:schemeClr val="tx1">
                    <a:lumMod val="75000"/>
                    <a:lumOff val="25000"/>
                  </a:schemeClr>
                </a:solidFill>
              </a:rPr>
              <a:t>As each client is unique, the content, context, and timing of counseling will vary to respond to the client’s circumstances and needs.</a:t>
            </a:r>
          </a:p>
          <a:p>
            <a:pPr marL="342900" indent="-342900">
              <a:spcBef>
                <a:spcPts val="2250"/>
              </a:spcBef>
              <a:buClr>
                <a:schemeClr val="tx2"/>
              </a:buClr>
              <a:buFont typeface=".PingFang SC Regular"/>
              <a:buChar char="〉"/>
            </a:pPr>
            <a:endParaRPr lang="en-US" sz="1800" dirty="0">
              <a:solidFill>
                <a:schemeClr val="tx1">
                  <a:lumMod val="75000"/>
                  <a:lumOff val="25000"/>
                </a:schemeClr>
              </a:solidFill>
            </a:endParaRPr>
          </a:p>
        </p:txBody>
      </p:sp>
      <p:sp>
        <p:nvSpPr>
          <p:cNvPr id="2" name="TextBox 1">
            <a:extLst>
              <a:ext uri="{FF2B5EF4-FFF2-40B4-BE49-F238E27FC236}">
                <a16:creationId xmlns:a16="http://schemas.microsoft.com/office/drawing/2014/main" id="{6BAB3CF5-A82F-96E0-DCAF-8055B6ECDF87}"/>
              </a:ext>
            </a:extLst>
          </p:cNvPr>
          <p:cNvSpPr txBox="1"/>
          <p:nvPr/>
        </p:nvSpPr>
        <p:spPr>
          <a:xfrm>
            <a:off x="361507" y="175547"/>
            <a:ext cx="7857460" cy="573578"/>
          </a:xfrm>
          <a:prstGeom prst="rect">
            <a:avLst/>
          </a:prstGeom>
          <a:noFill/>
        </p:spPr>
        <p:txBody>
          <a:bodyPr wrap="square" rtlCol="0" anchor="ctr" anchorCtr="0">
            <a:noAutofit/>
          </a:bodyPr>
          <a:lstStyle/>
          <a:p>
            <a:r>
              <a:rPr lang="en-US" sz="2400" kern="0" dirty="0">
                <a:solidFill>
                  <a:schemeClr val="bg1"/>
                </a:solidFill>
                <a:latin typeface="Arial"/>
                <a:ea typeface="ヒラギノ角ゴ Pro W3"/>
              </a:rPr>
              <a:t>Counseling Before, During, and After Uterine Evacuation</a:t>
            </a:r>
          </a:p>
        </p:txBody>
      </p:sp>
    </p:spTree>
    <p:extLst>
      <p:ext uri="{BB962C8B-B14F-4D97-AF65-F5344CB8AC3E}">
        <p14:creationId xmlns:p14="http://schemas.microsoft.com/office/powerpoint/2010/main" val="33821761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478464" y="1173914"/>
            <a:ext cx="8333027" cy="3604437"/>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a:spcBef>
                <a:spcPts val="1650"/>
              </a:spcBef>
              <a:buClr>
                <a:schemeClr val="tx2"/>
              </a:buClr>
              <a:buFont typeface=".PingFang SC Regular"/>
              <a:buChar char="〉"/>
            </a:pPr>
            <a:r>
              <a:rPr lang="en-US" sz="1600" dirty="0">
                <a:solidFill>
                  <a:schemeClr val="tx1">
                    <a:lumMod val="75000"/>
                    <a:lumOff val="25000"/>
                  </a:schemeClr>
                </a:solidFill>
              </a:rPr>
              <a:t>A core aspect of PAC counseling includes informing the client of findings and diagnoses and explaining recommended treatment options. </a:t>
            </a:r>
          </a:p>
          <a:p>
            <a:pPr marL="342900" indent="-342900">
              <a:spcBef>
                <a:spcPts val="1650"/>
              </a:spcBef>
              <a:buClr>
                <a:schemeClr val="tx2"/>
              </a:buClr>
              <a:buFont typeface=".PingFang SC Regular"/>
              <a:buChar char="〉"/>
            </a:pPr>
            <a:r>
              <a:rPr lang="en-US" sz="1600" dirty="0">
                <a:solidFill>
                  <a:schemeClr val="tx1">
                    <a:lumMod val="75000"/>
                    <a:lumOff val="25000"/>
                  </a:schemeClr>
                </a:solidFill>
              </a:rPr>
              <a:t>For each treatment option, explain: </a:t>
            </a:r>
          </a:p>
          <a:p>
            <a:pPr marL="800100" lvl="1" indent="-342900">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What the treatment entails</a:t>
            </a:r>
          </a:p>
          <a:p>
            <a:pPr marL="800100" lvl="1" indent="-342900">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Who will be responsible for the treatment</a:t>
            </a:r>
          </a:p>
          <a:p>
            <a:pPr marL="800100" lvl="1" indent="-342900">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How long it will take</a:t>
            </a:r>
          </a:p>
          <a:p>
            <a:pPr marL="800100" lvl="1" indent="-342900">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When it can take place </a:t>
            </a:r>
          </a:p>
          <a:p>
            <a:pPr marL="800100" lvl="1" indent="-342900">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Advantages and disadvantages, including potential side effects and warning signs</a:t>
            </a:r>
          </a:p>
          <a:p>
            <a:pPr marL="342900" indent="-342900">
              <a:spcBef>
                <a:spcPts val="1650"/>
              </a:spcBef>
              <a:buClr>
                <a:schemeClr val="tx2"/>
              </a:buClr>
              <a:buFont typeface=".PingFang SC Regular"/>
              <a:buChar char="〉"/>
            </a:pPr>
            <a:r>
              <a:rPr lang="en-US" sz="1600" dirty="0">
                <a:solidFill>
                  <a:schemeClr val="tx1">
                    <a:lumMod val="75000"/>
                    <a:lumOff val="25000"/>
                  </a:schemeClr>
                </a:solidFill>
              </a:rPr>
              <a:t>This information is essential to supporting informed decision-making. </a:t>
            </a:r>
          </a:p>
          <a:p>
            <a:pPr marL="342900" indent="-342900">
              <a:spcBef>
                <a:spcPts val="1650"/>
              </a:spcBef>
              <a:buClr>
                <a:schemeClr val="tx2"/>
              </a:buClr>
              <a:buFont typeface=".PingFang SC Regular"/>
              <a:buChar char="〉"/>
            </a:pPr>
            <a:endParaRPr lang="en-US" sz="1600" dirty="0">
              <a:solidFill>
                <a:schemeClr val="tx1">
                  <a:lumMod val="75000"/>
                  <a:lumOff val="25000"/>
                </a:schemeClr>
              </a:solidFill>
            </a:endParaRPr>
          </a:p>
        </p:txBody>
      </p:sp>
      <p:sp>
        <p:nvSpPr>
          <p:cNvPr id="2" name="TextBox 1">
            <a:extLst>
              <a:ext uri="{FF2B5EF4-FFF2-40B4-BE49-F238E27FC236}">
                <a16:creationId xmlns:a16="http://schemas.microsoft.com/office/drawing/2014/main" id="{6BAB3CF5-A82F-96E0-DCAF-8055B6ECDF87}"/>
              </a:ext>
            </a:extLst>
          </p:cNvPr>
          <p:cNvSpPr txBox="1"/>
          <p:nvPr/>
        </p:nvSpPr>
        <p:spPr>
          <a:xfrm>
            <a:off x="478464" y="139514"/>
            <a:ext cx="7655442" cy="573578"/>
          </a:xfrm>
          <a:prstGeom prst="rect">
            <a:avLst/>
          </a:prstGeom>
          <a:noFill/>
        </p:spPr>
        <p:txBody>
          <a:bodyPr wrap="square" rtlCol="0" anchor="ctr" anchorCtr="0">
            <a:noAutofit/>
          </a:bodyPr>
          <a:lstStyle/>
          <a:p>
            <a:r>
              <a:rPr lang="en-US" sz="2400" kern="0" dirty="0">
                <a:solidFill>
                  <a:schemeClr val="bg1"/>
                </a:solidFill>
                <a:latin typeface="Arial"/>
                <a:ea typeface="ヒラギノ角ゴ Pro W3"/>
              </a:rPr>
              <a:t>Counseling Before, During, and After Uterine Evacuation (continued)</a:t>
            </a:r>
          </a:p>
        </p:txBody>
      </p:sp>
    </p:spTree>
    <p:extLst>
      <p:ext uri="{BB962C8B-B14F-4D97-AF65-F5344CB8AC3E}">
        <p14:creationId xmlns:p14="http://schemas.microsoft.com/office/powerpoint/2010/main" val="30009956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457200" y="1207977"/>
            <a:ext cx="8452884" cy="3604437"/>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a:spcBef>
                <a:spcPts val="1050"/>
              </a:spcBef>
              <a:buClr>
                <a:schemeClr val="tx2"/>
              </a:buClr>
              <a:buFont typeface=".PingFang SC Regular"/>
              <a:buChar char="〉"/>
            </a:pPr>
            <a:r>
              <a:rPr lang="en-US" sz="1600" dirty="0">
                <a:solidFill>
                  <a:schemeClr val="tx1">
                    <a:lumMod val="75000"/>
                    <a:lumOff val="25000"/>
                  </a:schemeClr>
                </a:solidFill>
              </a:rPr>
              <a:t>Summarize the method of uterine evacuation procedure selected, including:</a:t>
            </a:r>
          </a:p>
          <a:p>
            <a:pPr marL="800100" lvl="1" indent="-342900">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Advantages and disadvantages</a:t>
            </a:r>
          </a:p>
          <a:p>
            <a:pPr marL="800100" lvl="1" indent="-342900">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Anticipated length of the procedure and expected length of facility stay </a:t>
            </a:r>
          </a:p>
          <a:p>
            <a:pPr marL="800100" lvl="1" indent="-342900">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Any requirements for referral in the event of an emergency</a:t>
            </a:r>
          </a:p>
          <a:p>
            <a:pPr marL="342900" indent="-342900">
              <a:spcBef>
                <a:spcPts val="1050"/>
              </a:spcBef>
              <a:buClr>
                <a:schemeClr val="tx2"/>
              </a:buClr>
              <a:buFont typeface=".PingFang SC Regular"/>
              <a:buChar char="〉"/>
            </a:pPr>
            <a:r>
              <a:rPr lang="en-US" sz="1600" dirty="0">
                <a:solidFill>
                  <a:schemeClr val="tx1">
                    <a:lumMod val="75000"/>
                    <a:lumOff val="25000"/>
                  </a:schemeClr>
                </a:solidFill>
              </a:rPr>
              <a:t>Reassure client of the safety and efficacy of the procedure.</a:t>
            </a:r>
          </a:p>
          <a:p>
            <a:pPr marL="342900" indent="-342900">
              <a:spcBef>
                <a:spcPts val="1050"/>
              </a:spcBef>
              <a:buClr>
                <a:schemeClr val="tx2"/>
              </a:buClr>
              <a:buFont typeface=".PingFang SC Regular"/>
              <a:buChar char="〉"/>
            </a:pPr>
            <a:r>
              <a:rPr lang="en-US" sz="1600" dirty="0">
                <a:solidFill>
                  <a:schemeClr val="tx1">
                    <a:lumMod val="75000"/>
                    <a:lumOff val="25000"/>
                  </a:schemeClr>
                </a:solidFill>
              </a:rPr>
              <a:t>Obtain consent, written or verbal, as required.</a:t>
            </a:r>
          </a:p>
          <a:p>
            <a:pPr marL="342900" indent="-342900">
              <a:spcBef>
                <a:spcPts val="1050"/>
              </a:spcBef>
              <a:buClr>
                <a:schemeClr val="tx2"/>
              </a:buClr>
              <a:buFont typeface=".PingFang SC Regular"/>
              <a:buChar char="〉"/>
            </a:pPr>
            <a:r>
              <a:rPr lang="en-US" sz="1600" dirty="0">
                <a:solidFill>
                  <a:schemeClr val="tx1">
                    <a:lumMod val="75000"/>
                    <a:lumOff val="25000"/>
                  </a:schemeClr>
                </a:solidFill>
              </a:rPr>
              <a:t>Explore the client’s needs and feelings; include their partner, spouse, etc. with the client’s permission.</a:t>
            </a:r>
          </a:p>
          <a:p>
            <a:pPr marL="342900" indent="-342900">
              <a:spcBef>
                <a:spcPts val="1050"/>
              </a:spcBef>
              <a:buClr>
                <a:schemeClr val="tx2"/>
              </a:buClr>
              <a:buFont typeface=".PingFang SC Regular"/>
              <a:buChar char="〉"/>
            </a:pPr>
            <a:endParaRPr lang="en-US" sz="1600" dirty="0">
              <a:solidFill>
                <a:schemeClr val="tx1">
                  <a:lumMod val="75000"/>
                  <a:lumOff val="25000"/>
                </a:schemeClr>
              </a:solidFill>
            </a:endParaRPr>
          </a:p>
          <a:p>
            <a:pPr>
              <a:spcBef>
                <a:spcPts val="1050"/>
              </a:spcBef>
              <a:buClr>
                <a:schemeClr val="tx2"/>
              </a:buClr>
            </a:pPr>
            <a:endParaRPr lang="en-US" sz="1200" dirty="0">
              <a:solidFill>
                <a:schemeClr val="tx1">
                  <a:lumMod val="75000"/>
                  <a:lumOff val="25000"/>
                </a:schemeClr>
              </a:solidFill>
            </a:endParaRP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64914"/>
            <a:ext cx="7655442"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Counseling Before the Procedure</a:t>
            </a:r>
          </a:p>
        </p:txBody>
      </p:sp>
    </p:spTree>
    <p:extLst>
      <p:ext uri="{BB962C8B-B14F-4D97-AF65-F5344CB8AC3E}">
        <p14:creationId xmlns:p14="http://schemas.microsoft.com/office/powerpoint/2010/main" val="30015992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457200" y="1099407"/>
            <a:ext cx="8537171" cy="3787739"/>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a:spcBef>
                <a:spcPts val="1050"/>
              </a:spcBef>
              <a:buClr>
                <a:schemeClr val="tx2"/>
              </a:buClr>
              <a:buFont typeface=".PingFang SC Regular"/>
              <a:buChar char="〉"/>
            </a:pPr>
            <a:r>
              <a:rPr lang="en-US" sz="1600" b="1" dirty="0">
                <a:solidFill>
                  <a:schemeClr val="tx1">
                    <a:lumMod val="75000"/>
                    <a:lumOff val="25000"/>
                  </a:schemeClr>
                </a:solidFill>
              </a:rPr>
              <a:t>For surgical clients,</a:t>
            </a:r>
            <a:r>
              <a:rPr lang="en-US" sz="1600" dirty="0">
                <a:solidFill>
                  <a:schemeClr val="tx1">
                    <a:lumMod val="75000"/>
                    <a:lumOff val="25000"/>
                  </a:schemeClr>
                </a:solidFill>
              </a:rPr>
              <a:t> explain each step of the procedure, including: </a:t>
            </a:r>
          </a:p>
          <a:p>
            <a:pPr marL="800100" lvl="1" indent="-342900">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What the client will need to do to prepare for the procedure</a:t>
            </a:r>
          </a:p>
          <a:p>
            <a:pPr marL="800100" lvl="1" indent="-342900">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Who will perform the procedure</a:t>
            </a:r>
          </a:p>
          <a:p>
            <a:pPr marL="800100" lvl="1" indent="-342900">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Where the procedure will take place </a:t>
            </a:r>
          </a:p>
          <a:p>
            <a:pPr marL="800100" lvl="1" indent="-342900">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The expected pain level and the pain management plan</a:t>
            </a:r>
          </a:p>
          <a:p>
            <a:pPr marL="800100" lvl="1" indent="-342900">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Any additional medications required</a:t>
            </a:r>
          </a:p>
          <a:p>
            <a:pPr marL="800100" lvl="1" indent="-342900">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The equipment used for the procedure</a:t>
            </a:r>
          </a:p>
          <a:p>
            <a:pPr marL="342900" indent="-342900">
              <a:spcBef>
                <a:spcPts val="1650"/>
              </a:spcBef>
              <a:buClr>
                <a:schemeClr val="tx2"/>
              </a:buClr>
              <a:buFont typeface=".PingFang SC Regular"/>
              <a:buChar char="〉"/>
            </a:pPr>
            <a:r>
              <a:rPr lang="en-US" sz="1600" b="1" dirty="0">
                <a:solidFill>
                  <a:schemeClr val="tx1">
                    <a:lumMod val="75000"/>
                    <a:lumOff val="25000"/>
                  </a:schemeClr>
                </a:solidFill>
              </a:rPr>
              <a:t>For misoprostol clients, </a:t>
            </a:r>
            <a:r>
              <a:rPr lang="en-US" sz="1600" dirty="0">
                <a:solidFill>
                  <a:schemeClr val="tx1">
                    <a:lumMod val="75000"/>
                    <a:lumOff val="25000"/>
                  </a:schemeClr>
                </a:solidFill>
              </a:rPr>
              <a:t>discuss dosage, how to administer the drug, what the client may feel, and what to do if they experience any adverse events.</a:t>
            </a:r>
          </a:p>
          <a:p>
            <a:pPr marL="342900" indent="-342900">
              <a:spcBef>
                <a:spcPts val="1050"/>
              </a:spcBef>
              <a:buClr>
                <a:schemeClr val="tx2"/>
              </a:buClr>
              <a:buFont typeface=".PingFang SC Regular"/>
              <a:buChar char="〉"/>
            </a:pPr>
            <a:endParaRPr lang="en-US" sz="1200" dirty="0">
              <a:solidFill>
                <a:schemeClr val="tx1">
                  <a:lumMod val="75000"/>
                  <a:lumOff val="25000"/>
                </a:schemeClr>
              </a:solidFill>
            </a:endParaRP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64914"/>
            <a:ext cx="7655442"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Counseling Before the Procedure (continued)</a:t>
            </a:r>
          </a:p>
        </p:txBody>
      </p:sp>
    </p:spTree>
    <p:extLst>
      <p:ext uri="{BB962C8B-B14F-4D97-AF65-F5344CB8AC3E}">
        <p14:creationId xmlns:p14="http://schemas.microsoft.com/office/powerpoint/2010/main" val="24829588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457200" y="1217824"/>
            <a:ext cx="8187071" cy="3193310"/>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a:spcBef>
                <a:spcPts val="1050"/>
              </a:spcBef>
              <a:buClr>
                <a:schemeClr val="tx2"/>
              </a:buClr>
              <a:buFont typeface=".PingFang SC Regular"/>
              <a:buChar char="〉"/>
            </a:pPr>
            <a:r>
              <a:rPr lang="en-US" sz="1600" dirty="0">
                <a:solidFill>
                  <a:schemeClr val="tx1">
                    <a:lumMod val="75000"/>
                    <a:lumOff val="25000"/>
                  </a:schemeClr>
                </a:solidFill>
              </a:rPr>
              <a:t>Provide contraceptive counseling to clients when stable:</a:t>
            </a:r>
          </a:p>
          <a:p>
            <a:pPr marL="800100" lvl="1" indent="-342900">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Begin by asking about the client’s reproductive intentions. </a:t>
            </a:r>
          </a:p>
          <a:p>
            <a:pPr marL="800100" lvl="1" indent="-342900">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Provide information about contraceptive options relevant to the client’s situation, including how and when they may access services and products as well as advantages and disadvantages. </a:t>
            </a:r>
          </a:p>
          <a:p>
            <a:pPr marL="800100" lvl="1" indent="-342900">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For misoprostol clients, explain which methods can be offered with first dosage.</a:t>
            </a:r>
          </a:p>
          <a:p>
            <a:pPr marL="800100" lvl="1" indent="-342900">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For clients interested in implants, intrauterine devices (IUDs), or female sterilization, discuss how and when these methods can be provided and any other necessary considerations. </a:t>
            </a:r>
          </a:p>
          <a:p>
            <a:pPr marL="342900" indent="-342900">
              <a:spcBef>
                <a:spcPts val="1050"/>
              </a:spcBef>
              <a:buClr>
                <a:schemeClr val="tx2"/>
              </a:buClr>
              <a:buFont typeface=".PingFang SC Regular"/>
              <a:buChar char="〉"/>
            </a:pPr>
            <a:endParaRPr lang="en-US" sz="1600" dirty="0">
              <a:solidFill>
                <a:schemeClr val="tx1">
                  <a:lumMod val="75000"/>
                  <a:lumOff val="25000"/>
                </a:schemeClr>
              </a:solidFill>
            </a:endParaRP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64914"/>
            <a:ext cx="7655442"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Counseling Before the Procedure (continued)</a:t>
            </a:r>
          </a:p>
        </p:txBody>
      </p:sp>
    </p:spTree>
    <p:extLst>
      <p:ext uri="{BB962C8B-B14F-4D97-AF65-F5344CB8AC3E}">
        <p14:creationId xmlns:p14="http://schemas.microsoft.com/office/powerpoint/2010/main" val="24654747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370331" y="1226145"/>
            <a:ext cx="8647545" cy="3594537"/>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a:spcBef>
                <a:spcPts val="1650"/>
              </a:spcBef>
              <a:buClr>
                <a:schemeClr val="tx2"/>
              </a:buClr>
            </a:pPr>
            <a:r>
              <a:rPr lang="en-US" sz="1600" dirty="0">
                <a:solidFill>
                  <a:schemeClr val="tx1">
                    <a:lumMod val="75000"/>
                    <a:lumOff val="25000"/>
                  </a:schemeClr>
                </a:solidFill>
              </a:rPr>
              <a:t>At the end of this session, participants will be able to:​</a:t>
            </a:r>
          </a:p>
          <a:p>
            <a:pPr marL="342900" indent="-342900">
              <a:spcBef>
                <a:spcPts val="1650"/>
              </a:spcBef>
              <a:buClr>
                <a:schemeClr val="tx2"/>
              </a:buClr>
              <a:buFont typeface="+mj-lt"/>
              <a:buAutoNum type="arabicPeriod"/>
            </a:pPr>
            <a:r>
              <a:rPr lang="en-US" sz="1600" dirty="0">
                <a:solidFill>
                  <a:schemeClr val="tx1">
                    <a:lumMod val="75000"/>
                    <a:lumOff val="25000"/>
                  </a:schemeClr>
                </a:solidFill>
              </a:rPr>
              <a:t>Describe how each method of uterine evacuation works.</a:t>
            </a:r>
          </a:p>
          <a:p>
            <a:pPr marL="342900" indent="-342900">
              <a:spcBef>
                <a:spcPts val="1650"/>
              </a:spcBef>
              <a:buClr>
                <a:schemeClr val="tx2"/>
              </a:buClr>
              <a:buFont typeface="+mj-lt"/>
              <a:buAutoNum type="arabicPeriod"/>
            </a:pPr>
            <a:r>
              <a:rPr lang="en-US" sz="1600" dirty="0">
                <a:solidFill>
                  <a:schemeClr val="tx1">
                    <a:lumMod val="75000"/>
                    <a:lumOff val="25000"/>
                  </a:schemeClr>
                </a:solidFill>
              </a:rPr>
              <a:t>List key advantages and disadvantages of each method.</a:t>
            </a:r>
          </a:p>
          <a:p>
            <a:pPr marL="342900" indent="-342900">
              <a:spcBef>
                <a:spcPts val="1650"/>
              </a:spcBef>
              <a:buClr>
                <a:schemeClr val="tx2"/>
              </a:buClr>
              <a:buFont typeface="+mj-lt"/>
              <a:buAutoNum type="arabicPeriod"/>
            </a:pPr>
            <a:r>
              <a:rPr lang="en-US" sz="1600" dirty="0">
                <a:solidFill>
                  <a:schemeClr val="tx1">
                    <a:lumMod val="75000"/>
                    <a:lumOff val="25000"/>
                  </a:schemeClr>
                </a:solidFill>
              </a:rPr>
              <a:t>Identify the instruments, or parts, used for each method, as relevant.</a:t>
            </a:r>
          </a:p>
          <a:p>
            <a:pPr marL="342900" indent="-342900">
              <a:spcBef>
                <a:spcPts val="1650"/>
              </a:spcBef>
              <a:buClr>
                <a:schemeClr val="tx2"/>
              </a:buClr>
              <a:buFont typeface="+mj-lt"/>
              <a:buAutoNum type="arabicPeriod"/>
            </a:pPr>
            <a:r>
              <a:rPr lang="en-US" sz="1600" dirty="0">
                <a:solidFill>
                  <a:schemeClr val="tx1">
                    <a:lumMod val="75000"/>
                    <a:lumOff val="25000"/>
                  </a:schemeClr>
                </a:solidFill>
              </a:rPr>
              <a:t>Describe indications, contraindications, and precautions applicable to each method.</a:t>
            </a:r>
          </a:p>
          <a:p>
            <a:pPr marL="342900" indent="-342900">
              <a:spcBef>
                <a:spcPts val="1650"/>
              </a:spcBef>
              <a:buClr>
                <a:schemeClr val="tx2"/>
              </a:buClr>
              <a:buFont typeface="+mj-lt"/>
              <a:buAutoNum type="arabicPeriod"/>
            </a:pPr>
            <a:r>
              <a:rPr lang="en-US" sz="1600" dirty="0">
                <a:solidFill>
                  <a:schemeClr val="tx1">
                    <a:lumMod val="75000"/>
                    <a:lumOff val="25000"/>
                  </a:schemeClr>
                </a:solidFill>
              </a:rPr>
              <a:t>Describe counseling appropriate for any uterine evacuation procedure.</a:t>
            </a:r>
          </a:p>
        </p:txBody>
      </p:sp>
      <p:sp>
        <p:nvSpPr>
          <p:cNvPr id="2" name="TextBox 1">
            <a:extLst>
              <a:ext uri="{FF2B5EF4-FFF2-40B4-BE49-F238E27FC236}">
                <a16:creationId xmlns:a16="http://schemas.microsoft.com/office/drawing/2014/main" id="{6BAB3CF5-A82F-96E0-DCAF-8055B6ECDF87}"/>
              </a:ext>
            </a:extLst>
          </p:cNvPr>
          <p:cNvSpPr txBox="1"/>
          <p:nvPr/>
        </p:nvSpPr>
        <p:spPr>
          <a:xfrm>
            <a:off x="370331" y="122198"/>
            <a:ext cx="7240385"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Learning Objectives</a:t>
            </a:r>
          </a:p>
        </p:txBody>
      </p:sp>
    </p:spTree>
    <p:extLst>
      <p:ext uri="{BB962C8B-B14F-4D97-AF65-F5344CB8AC3E}">
        <p14:creationId xmlns:p14="http://schemas.microsoft.com/office/powerpoint/2010/main" val="31401562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457200" y="1169583"/>
            <a:ext cx="8346558" cy="3604437"/>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a:spcBef>
                <a:spcPts val="1650"/>
              </a:spcBef>
              <a:buClr>
                <a:schemeClr val="tx2"/>
              </a:buClr>
              <a:buFont typeface=".PingFang SC Regular"/>
              <a:buChar char="〉"/>
            </a:pPr>
            <a:r>
              <a:rPr lang="en-US" sz="1600" dirty="0">
                <a:solidFill>
                  <a:schemeClr val="tx1">
                    <a:lumMod val="75000"/>
                    <a:lumOff val="25000"/>
                  </a:schemeClr>
                </a:solidFill>
              </a:rPr>
              <a:t>Explain what you are about to do, then what you are doing, for each step of the evacuation procedure—noting any potential discomfort in advance.</a:t>
            </a:r>
          </a:p>
          <a:p>
            <a:pPr marL="342900" indent="-342900">
              <a:spcBef>
                <a:spcPts val="1650"/>
              </a:spcBef>
              <a:buClr>
                <a:schemeClr val="tx2"/>
              </a:buClr>
              <a:buFont typeface=".PingFang SC Regular"/>
              <a:buChar char="〉"/>
            </a:pPr>
            <a:r>
              <a:rPr lang="en-US" sz="1600" dirty="0">
                <a:solidFill>
                  <a:schemeClr val="tx1">
                    <a:lumMod val="75000"/>
                    <a:lumOff val="25000"/>
                  </a:schemeClr>
                </a:solidFill>
              </a:rPr>
              <a:t>Use the pain management scale to determine the client’s level of pain and discomfort and continuously evaluate the effect of pain medications; adjust medications as needed. </a:t>
            </a:r>
          </a:p>
          <a:p>
            <a:pPr marL="342900" indent="-342900">
              <a:spcBef>
                <a:spcPts val="1650"/>
              </a:spcBef>
              <a:buClr>
                <a:schemeClr val="tx2"/>
              </a:buClr>
              <a:buFont typeface=".PingFang SC Regular"/>
              <a:buChar char="〉"/>
            </a:pPr>
            <a:r>
              <a:rPr lang="en-US" sz="1600" dirty="0">
                <a:solidFill>
                  <a:schemeClr val="tx1">
                    <a:lumMod val="75000"/>
                    <a:lumOff val="25000"/>
                  </a:schemeClr>
                </a:solidFill>
              </a:rPr>
              <a:t>Provide distractions and reassurances, as necessary and appropriate, or have another provider offer this support throughout.</a:t>
            </a:r>
          </a:p>
          <a:p>
            <a:pPr marL="342900" indent="-342900">
              <a:spcBef>
                <a:spcPts val="1650"/>
              </a:spcBef>
              <a:buClr>
                <a:schemeClr val="tx2"/>
              </a:buClr>
              <a:buFont typeface=".PingFang SC Regular"/>
              <a:buChar char="〉"/>
            </a:pPr>
            <a:r>
              <a:rPr lang="en-US" sz="1600" dirty="0">
                <a:solidFill>
                  <a:schemeClr val="tx1">
                    <a:lumMod val="75000"/>
                    <a:lumOff val="25000"/>
                  </a:schemeClr>
                </a:solidFill>
              </a:rPr>
              <a:t>After the uterine evacuation is complete, if the client has chosen to adopt an IUD, advise the client that you will now insert the device.</a:t>
            </a:r>
          </a:p>
          <a:p>
            <a:pPr marL="342900" indent="-342900">
              <a:spcBef>
                <a:spcPts val="1650"/>
              </a:spcBef>
              <a:buClr>
                <a:schemeClr val="tx2"/>
              </a:buClr>
              <a:buFont typeface=".PingFang SC Regular"/>
              <a:buChar char="〉"/>
            </a:pPr>
            <a:r>
              <a:rPr lang="en-US" sz="1600" dirty="0">
                <a:solidFill>
                  <a:schemeClr val="tx1">
                    <a:lumMod val="75000"/>
                    <a:lumOff val="25000"/>
                  </a:schemeClr>
                </a:solidFill>
              </a:rPr>
              <a:t>Inform the client when the procedure is complete and the outcome.</a:t>
            </a:r>
          </a:p>
          <a:p>
            <a:pPr marL="342900" indent="-342900">
              <a:spcBef>
                <a:spcPts val="1650"/>
              </a:spcBef>
              <a:buClr>
                <a:schemeClr val="tx2"/>
              </a:buClr>
              <a:buFont typeface=".PingFang SC Regular"/>
              <a:buChar char="〉"/>
            </a:pPr>
            <a:endParaRPr lang="en-US" sz="1600" dirty="0">
              <a:solidFill>
                <a:schemeClr val="tx1">
                  <a:lumMod val="75000"/>
                  <a:lumOff val="25000"/>
                </a:schemeClr>
              </a:solidFill>
            </a:endParaRP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64914"/>
            <a:ext cx="7655442"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Counseling During the Procedure</a:t>
            </a:r>
          </a:p>
        </p:txBody>
      </p:sp>
    </p:spTree>
    <p:extLst>
      <p:ext uri="{BB962C8B-B14F-4D97-AF65-F5344CB8AC3E}">
        <p14:creationId xmlns:p14="http://schemas.microsoft.com/office/powerpoint/2010/main" val="15800157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457200" y="1194983"/>
            <a:ext cx="8314660" cy="3604437"/>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a:spcBef>
                <a:spcPts val="1650"/>
              </a:spcBef>
              <a:buClr>
                <a:schemeClr val="tx2"/>
              </a:buClr>
              <a:buFont typeface=".PingFang SC Regular"/>
              <a:buChar char="〉"/>
            </a:pPr>
            <a:r>
              <a:rPr lang="en-US" sz="1800" dirty="0">
                <a:solidFill>
                  <a:schemeClr val="tx1">
                    <a:lumMod val="75000"/>
                    <a:lumOff val="25000"/>
                  </a:schemeClr>
                </a:solidFill>
              </a:rPr>
              <a:t>Ask the client how they are feeling; provide support, as needed, including further pain management.</a:t>
            </a:r>
          </a:p>
          <a:p>
            <a:pPr marL="342900" indent="-342900">
              <a:spcBef>
                <a:spcPts val="1650"/>
              </a:spcBef>
              <a:buClr>
                <a:schemeClr val="tx2"/>
              </a:buClr>
              <a:buFont typeface=".PingFang SC Regular"/>
              <a:buChar char="〉"/>
            </a:pPr>
            <a:r>
              <a:rPr lang="en-US" sz="1800" dirty="0">
                <a:solidFill>
                  <a:schemeClr val="tx1">
                    <a:lumMod val="75000"/>
                    <a:lumOff val="25000"/>
                  </a:schemeClr>
                </a:solidFill>
              </a:rPr>
              <a:t>Review any danger signs and what the client should do if such signs occur.</a:t>
            </a:r>
          </a:p>
          <a:p>
            <a:pPr marL="342900" indent="-342900">
              <a:spcBef>
                <a:spcPts val="1650"/>
              </a:spcBef>
              <a:buClr>
                <a:schemeClr val="tx2"/>
              </a:buClr>
              <a:buFont typeface=".PingFang SC Regular"/>
              <a:buChar char="〉"/>
            </a:pPr>
            <a:r>
              <a:rPr lang="en-US" sz="1800" dirty="0">
                <a:solidFill>
                  <a:schemeClr val="tx1">
                    <a:lumMod val="75000"/>
                    <a:lumOff val="25000"/>
                  </a:schemeClr>
                </a:solidFill>
              </a:rPr>
              <a:t>For clients who requested implants or other contraceptive methods during pre-procedure counseling, provide those methods now, with continued counseling. </a:t>
            </a:r>
          </a:p>
          <a:p>
            <a:pPr>
              <a:spcBef>
                <a:spcPts val="1650"/>
              </a:spcBef>
              <a:buClr>
                <a:schemeClr val="tx2"/>
              </a:buClr>
            </a:pPr>
            <a:endParaRPr lang="en-US" sz="1800" dirty="0">
              <a:solidFill>
                <a:schemeClr val="tx1">
                  <a:lumMod val="75000"/>
                  <a:lumOff val="25000"/>
                </a:schemeClr>
              </a:solidFill>
            </a:endParaRP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64914"/>
            <a:ext cx="7655442"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Counseling After the Procedure</a:t>
            </a:r>
          </a:p>
        </p:txBody>
      </p:sp>
    </p:spTree>
    <p:extLst>
      <p:ext uri="{BB962C8B-B14F-4D97-AF65-F5344CB8AC3E}">
        <p14:creationId xmlns:p14="http://schemas.microsoft.com/office/powerpoint/2010/main" val="42300084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540327" y="1081236"/>
            <a:ext cx="8399722" cy="3604437"/>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a:spcBef>
                <a:spcPts val="1050"/>
              </a:spcBef>
              <a:buClr>
                <a:schemeClr val="tx2"/>
              </a:buClr>
            </a:pPr>
            <a:r>
              <a:rPr lang="en-US" sz="1600" dirty="0">
                <a:solidFill>
                  <a:schemeClr val="tx1">
                    <a:lumMod val="75000"/>
                    <a:lumOff val="25000"/>
                  </a:schemeClr>
                </a:solidFill>
              </a:rPr>
              <a:t>The WHO recommends observing the client for 1 to 2 hours. During that time:</a:t>
            </a:r>
          </a:p>
          <a:p>
            <a:pPr marL="342900" indent="-342900">
              <a:spcBef>
                <a:spcPts val="1050"/>
              </a:spcBef>
              <a:buClr>
                <a:schemeClr val="tx2"/>
              </a:buClr>
              <a:buFont typeface=".PingFang SC Regular"/>
              <a:buChar char="〉"/>
            </a:pPr>
            <a:r>
              <a:rPr lang="en-US" sz="1600" dirty="0">
                <a:solidFill>
                  <a:schemeClr val="tx1">
                    <a:lumMod val="75000"/>
                    <a:lumOff val="25000"/>
                  </a:schemeClr>
                </a:solidFill>
              </a:rPr>
              <a:t>Advise the client on danger signs and the appropriate responses.</a:t>
            </a:r>
          </a:p>
          <a:p>
            <a:pPr marL="342900" indent="-342900">
              <a:spcBef>
                <a:spcPts val="1050"/>
              </a:spcBef>
              <a:buClr>
                <a:schemeClr val="tx2"/>
              </a:buClr>
              <a:buFont typeface=".PingFang SC Regular"/>
              <a:buChar char="〉"/>
            </a:pPr>
            <a:r>
              <a:rPr lang="en-US" sz="1600" dirty="0">
                <a:solidFill>
                  <a:schemeClr val="tx1">
                    <a:lumMod val="75000"/>
                    <a:lumOff val="25000"/>
                  </a:schemeClr>
                </a:solidFill>
              </a:rPr>
              <a:t>Provide instructions on any necessary care required after discharge.</a:t>
            </a:r>
          </a:p>
          <a:p>
            <a:pPr marL="342900" indent="-342900">
              <a:spcBef>
                <a:spcPts val="1050"/>
              </a:spcBef>
              <a:buClr>
                <a:schemeClr val="tx2"/>
              </a:buClr>
              <a:buFont typeface=".PingFang SC Regular"/>
              <a:buChar char="〉"/>
            </a:pPr>
            <a:r>
              <a:rPr lang="en-US" sz="1600" dirty="0">
                <a:solidFill>
                  <a:schemeClr val="tx1">
                    <a:lumMod val="75000"/>
                    <a:lumOff val="25000"/>
                  </a:schemeClr>
                </a:solidFill>
              </a:rPr>
              <a:t>Discuss the importance of and schedule follow-up care, as necessary.</a:t>
            </a:r>
          </a:p>
          <a:p>
            <a:pPr marL="342900" indent="-342900">
              <a:spcBef>
                <a:spcPts val="1050"/>
              </a:spcBef>
              <a:buClr>
                <a:schemeClr val="tx2"/>
              </a:buClr>
              <a:buFont typeface=".PingFang SC Regular"/>
              <a:buChar char="〉"/>
            </a:pPr>
            <a:r>
              <a:rPr lang="en-US" sz="1600" dirty="0">
                <a:solidFill>
                  <a:schemeClr val="tx1">
                    <a:lumMod val="75000"/>
                    <a:lumOff val="25000"/>
                  </a:schemeClr>
                </a:solidFill>
              </a:rPr>
              <a:t>If not completed previously, provide contraceptive care.</a:t>
            </a:r>
          </a:p>
          <a:p>
            <a:pPr marL="342900" indent="-342900">
              <a:spcBef>
                <a:spcPts val="1050"/>
              </a:spcBef>
              <a:buClr>
                <a:schemeClr val="tx2"/>
              </a:buClr>
              <a:buFont typeface=".PingFang SC Regular"/>
              <a:buChar char="〉"/>
            </a:pPr>
            <a:r>
              <a:rPr lang="en-US" sz="1600" dirty="0">
                <a:solidFill>
                  <a:schemeClr val="tx1">
                    <a:lumMod val="75000"/>
                    <a:lumOff val="25000"/>
                  </a:schemeClr>
                </a:solidFill>
              </a:rPr>
              <a:t>Discuss possible psychological reactions</a:t>
            </a:r>
            <a:r>
              <a:rPr lang="en-US" sz="1600">
                <a:solidFill>
                  <a:schemeClr val="tx1">
                    <a:lumMod val="75000"/>
                    <a:lumOff val="25000"/>
                  </a:schemeClr>
                </a:solidFill>
              </a:rPr>
              <a:t>, potential </a:t>
            </a:r>
            <a:r>
              <a:rPr lang="en-US" sz="1600" dirty="0">
                <a:solidFill>
                  <a:schemeClr val="tx1">
                    <a:lumMod val="75000"/>
                    <a:lumOff val="25000"/>
                  </a:schemeClr>
                </a:solidFill>
              </a:rPr>
              <a:t>duration, and when to seek additional care and support.</a:t>
            </a:r>
          </a:p>
          <a:p>
            <a:pPr marL="342900" indent="-342900">
              <a:spcBef>
                <a:spcPts val="1050"/>
              </a:spcBef>
              <a:buClr>
                <a:schemeClr val="tx2"/>
              </a:buClr>
              <a:buFont typeface=".PingFang SC Regular"/>
              <a:buChar char="〉"/>
            </a:pPr>
            <a:r>
              <a:rPr lang="en-US" sz="1600" dirty="0">
                <a:solidFill>
                  <a:schemeClr val="tx1">
                    <a:lumMod val="75000"/>
                    <a:lumOff val="25000"/>
                  </a:schemeClr>
                </a:solidFill>
              </a:rPr>
              <a:t>Discuss safe-sex practices and the need for STI and HIV counseling, screening, treatment, and/or referral, as appropriate.</a:t>
            </a:r>
          </a:p>
          <a:p>
            <a:pPr marL="342900" indent="-342900">
              <a:spcBef>
                <a:spcPts val="1050"/>
              </a:spcBef>
              <a:buClr>
                <a:schemeClr val="tx2"/>
              </a:buClr>
              <a:buFont typeface=".PingFang SC Regular"/>
              <a:buChar char="〉"/>
            </a:pPr>
            <a:r>
              <a:rPr lang="en-US" sz="1600" dirty="0">
                <a:solidFill>
                  <a:schemeClr val="tx1">
                    <a:lumMod val="75000"/>
                    <a:lumOff val="25000"/>
                  </a:schemeClr>
                </a:solidFill>
              </a:rPr>
              <a:t>Screen for gender-based violence and provide referrals, as needed.	</a:t>
            </a:r>
          </a:p>
          <a:p>
            <a:pPr>
              <a:spcBef>
                <a:spcPts val="1050"/>
              </a:spcBef>
              <a:buClr>
                <a:schemeClr val="tx2"/>
              </a:buClr>
            </a:pPr>
            <a:endParaRPr lang="en-US" sz="1600" dirty="0">
              <a:solidFill>
                <a:schemeClr val="tx1">
                  <a:lumMod val="75000"/>
                  <a:lumOff val="25000"/>
                </a:schemeClr>
              </a:solidFill>
            </a:endParaRP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64914"/>
            <a:ext cx="7655442"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Before Discharge</a:t>
            </a:r>
          </a:p>
        </p:txBody>
      </p:sp>
    </p:spTree>
    <p:extLst>
      <p:ext uri="{BB962C8B-B14F-4D97-AF65-F5344CB8AC3E}">
        <p14:creationId xmlns:p14="http://schemas.microsoft.com/office/powerpoint/2010/main" val="152217110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457200" y="1117387"/>
            <a:ext cx="8399722" cy="3604437"/>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a:spcBef>
                <a:spcPts val="1650"/>
              </a:spcBef>
              <a:buClr>
                <a:schemeClr val="tx2"/>
              </a:buClr>
              <a:buFont typeface=".PingFang SC Regular"/>
              <a:buChar char="〉"/>
            </a:pPr>
            <a:r>
              <a:rPr lang="en-US" sz="1600" dirty="0">
                <a:solidFill>
                  <a:schemeClr val="tx1">
                    <a:lumMod val="75000"/>
                    <a:lumOff val="25000"/>
                  </a:schemeClr>
                </a:solidFill>
              </a:rPr>
              <a:t>Clinical treatment of abortion and related complications does not differ with client age.</a:t>
            </a:r>
          </a:p>
          <a:p>
            <a:pPr marL="342900" indent="-342900">
              <a:spcBef>
                <a:spcPts val="1650"/>
              </a:spcBef>
              <a:buClr>
                <a:schemeClr val="tx2"/>
              </a:buClr>
              <a:buFont typeface=".PingFang SC Regular"/>
              <a:buChar char="〉"/>
            </a:pPr>
            <a:r>
              <a:rPr lang="en-US" sz="1600" dirty="0">
                <a:solidFill>
                  <a:schemeClr val="tx1">
                    <a:lumMod val="75000"/>
                    <a:lumOff val="25000"/>
                  </a:schemeClr>
                </a:solidFill>
              </a:rPr>
              <a:t>Yet, standard services often fail to consider the unique characteristics and needs of young people, including adolescents ages 10 to 19 years and youth ages 15 to 24. </a:t>
            </a:r>
          </a:p>
          <a:p>
            <a:pPr marL="342900" indent="-342900">
              <a:spcBef>
                <a:spcPts val="1650"/>
              </a:spcBef>
              <a:buClr>
                <a:schemeClr val="tx2"/>
              </a:buClr>
              <a:buFont typeface=".PingFang SC Regular"/>
              <a:buChar char="〉"/>
            </a:pPr>
            <a:r>
              <a:rPr lang="en-US" sz="1600" dirty="0">
                <a:solidFill>
                  <a:schemeClr val="tx1">
                    <a:lumMod val="75000"/>
                    <a:lumOff val="25000"/>
                  </a:schemeClr>
                </a:solidFill>
              </a:rPr>
              <a:t>Young people are not a homogeneous group—differences in age, developmental stage, education and literacy levels, martial status, and parity necessitate tailored counseling. </a:t>
            </a:r>
          </a:p>
          <a:p>
            <a:pPr marL="342900" indent="-342900">
              <a:spcBef>
                <a:spcPts val="1650"/>
              </a:spcBef>
              <a:buClr>
                <a:schemeClr val="tx2"/>
              </a:buClr>
              <a:buFont typeface=".PingFang SC Regular"/>
              <a:buChar char="〉"/>
            </a:pPr>
            <a:r>
              <a:rPr lang="en-US" sz="1600" dirty="0">
                <a:solidFill>
                  <a:schemeClr val="tx1">
                    <a:lumMod val="75000"/>
                    <a:lumOff val="25000"/>
                  </a:schemeClr>
                </a:solidFill>
              </a:rPr>
              <a:t>Young clients may be unfamiliar with the health system, uncomfortable discussing personal issues, and may have limited availability and access to financial resources. Young clients are also more at-risk of gender-based violence. </a:t>
            </a:r>
          </a:p>
          <a:p>
            <a:pPr marL="342900" indent="-342900">
              <a:spcBef>
                <a:spcPts val="1650"/>
              </a:spcBef>
              <a:buClr>
                <a:schemeClr val="tx2"/>
              </a:buClr>
              <a:buFont typeface=".PingFang SC Regular"/>
              <a:buChar char="〉"/>
            </a:pPr>
            <a:r>
              <a:rPr lang="en-US" sz="1600" dirty="0">
                <a:solidFill>
                  <a:schemeClr val="tx1">
                    <a:lumMod val="75000"/>
                    <a:lumOff val="25000"/>
                  </a:schemeClr>
                </a:solidFill>
              </a:rPr>
              <a:t>Be particularly sensitive in caring for young people by providing timely care, allocating sufficient time for counseling, and offering respectful care without bias or judgment.</a:t>
            </a:r>
          </a:p>
          <a:p>
            <a:pPr marL="342900" indent="-342900">
              <a:spcBef>
                <a:spcPts val="1650"/>
              </a:spcBef>
              <a:buClr>
                <a:schemeClr val="tx2"/>
              </a:buClr>
              <a:buFont typeface=".PingFang SC Regular"/>
              <a:buChar char="〉"/>
            </a:pPr>
            <a:endParaRPr lang="en-US" sz="1600" dirty="0">
              <a:solidFill>
                <a:schemeClr val="tx1">
                  <a:lumMod val="75000"/>
                  <a:lumOff val="25000"/>
                </a:schemeClr>
              </a:solidFill>
            </a:endParaRP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64914"/>
            <a:ext cx="7655442" cy="573578"/>
          </a:xfrm>
          <a:prstGeom prst="rect">
            <a:avLst/>
          </a:prstGeom>
          <a:noFill/>
        </p:spPr>
        <p:txBody>
          <a:bodyPr wrap="square" rtlCol="0" anchor="ctr" anchorCtr="0">
            <a:noAutofit/>
          </a:bodyPr>
          <a:lstStyle/>
          <a:p>
            <a:r>
              <a:rPr lang="en-US" sz="2400" kern="0">
                <a:solidFill>
                  <a:schemeClr val="bg1"/>
                </a:solidFill>
                <a:latin typeface="Arial"/>
                <a:ea typeface="ヒラギノ角ゴ Pro W3"/>
              </a:rPr>
              <a:t>Special Considerations for Counseling Young People </a:t>
            </a:r>
          </a:p>
        </p:txBody>
      </p:sp>
    </p:spTree>
    <p:extLst>
      <p:ext uri="{BB962C8B-B14F-4D97-AF65-F5344CB8AC3E}">
        <p14:creationId xmlns:p14="http://schemas.microsoft.com/office/powerpoint/2010/main" val="412559064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457200" y="1141939"/>
            <a:ext cx="8399722" cy="3604437"/>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a:spcBef>
                <a:spcPts val="1650"/>
              </a:spcBef>
              <a:buClr>
                <a:schemeClr val="tx2"/>
              </a:buClr>
              <a:buFont typeface=".PingFang SC Regular"/>
              <a:buChar char="〉"/>
            </a:pPr>
            <a:r>
              <a:rPr lang="en-US" sz="1600" dirty="0">
                <a:solidFill>
                  <a:schemeClr val="tx1">
                    <a:lumMod val="75000"/>
                    <a:lumOff val="25000"/>
                  </a:schemeClr>
                </a:solidFill>
              </a:rPr>
              <a:t>Ask the client who, if anyone, they would like to involve in the counseling.</a:t>
            </a:r>
          </a:p>
          <a:p>
            <a:pPr marL="342900" indent="-342900">
              <a:spcBef>
                <a:spcPts val="1650"/>
              </a:spcBef>
              <a:buClr>
                <a:schemeClr val="tx2"/>
              </a:buClr>
              <a:buFont typeface=".PingFang SC Regular"/>
              <a:buChar char="〉"/>
            </a:pPr>
            <a:r>
              <a:rPr lang="en-US" sz="1600" dirty="0">
                <a:solidFill>
                  <a:schemeClr val="tx1">
                    <a:lumMod val="75000"/>
                    <a:lumOff val="25000"/>
                  </a:schemeClr>
                </a:solidFill>
              </a:rPr>
              <a:t>Ensure privacy and confidentiality; a separate waiting room may help, if feasible.</a:t>
            </a:r>
          </a:p>
          <a:p>
            <a:pPr marL="342900" indent="-342900">
              <a:spcBef>
                <a:spcPts val="1650"/>
              </a:spcBef>
              <a:buClr>
                <a:schemeClr val="tx2"/>
              </a:buClr>
              <a:buFont typeface=".PingFang SC Regular"/>
              <a:buChar char="〉"/>
            </a:pPr>
            <a:r>
              <a:rPr lang="en-US" sz="1600" dirty="0">
                <a:solidFill>
                  <a:schemeClr val="tx1">
                    <a:lumMod val="75000"/>
                    <a:lumOff val="25000"/>
                  </a:schemeClr>
                </a:solidFill>
              </a:rPr>
              <a:t>Be supportive and show empathy throughout counseling and care.</a:t>
            </a:r>
          </a:p>
          <a:p>
            <a:pPr marL="342900" indent="-342900">
              <a:spcBef>
                <a:spcPts val="1650"/>
              </a:spcBef>
              <a:buClr>
                <a:schemeClr val="tx2"/>
              </a:buClr>
              <a:buFont typeface=".PingFang SC Regular"/>
              <a:buChar char="〉"/>
            </a:pPr>
            <a:r>
              <a:rPr lang="en-US" sz="1600" dirty="0">
                <a:solidFill>
                  <a:schemeClr val="tx1">
                    <a:lumMod val="75000"/>
                    <a:lumOff val="25000"/>
                  </a:schemeClr>
                </a:solidFill>
              </a:rPr>
              <a:t>Ensure the client does not have to wait long; explain in advance how long the procedure will take and how long they will need to remain at the facility afterward.</a:t>
            </a:r>
          </a:p>
          <a:p>
            <a:pPr marL="342900" indent="-342900">
              <a:spcBef>
                <a:spcPts val="1650"/>
              </a:spcBef>
              <a:buClr>
                <a:schemeClr val="tx2"/>
              </a:buClr>
              <a:buFont typeface=".PingFang SC Regular"/>
              <a:buChar char="〉"/>
            </a:pPr>
            <a:r>
              <a:rPr lang="en-US" sz="1600" dirty="0">
                <a:solidFill>
                  <a:schemeClr val="tx1">
                    <a:lumMod val="75000"/>
                    <a:lumOff val="25000"/>
                  </a:schemeClr>
                </a:solidFill>
              </a:rPr>
              <a:t>Allocate extra time for counseling to facilitate two-way communication and encourage the client to share any concerns and feelings. </a:t>
            </a:r>
          </a:p>
          <a:p>
            <a:pPr marL="342900" indent="-342900">
              <a:spcBef>
                <a:spcPts val="1650"/>
              </a:spcBef>
              <a:buClr>
                <a:schemeClr val="tx2"/>
              </a:buClr>
              <a:buFont typeface=".PingFang SC Regular"/>
              <a:buChar char="〉"/>
            </a:pPr>
            <a:r>
              <a:rPr lang="en-US" sz="1600" dirty="0">
                <a:solidFill>
                  <a:schemeClr val="tx1">
                    <a:lumMod val="75000"/>
                    <a:lumOff val="25000"/>
                  </a:schemeClr>
                </a:solidFill>
              </a:rPr>
              <a:t>Clearly explain any service fees required.</a:t>
            </a:r>
          </a:p>
          <a:p>
            <a:pPr marL="342900" indent="-342900">
              <a:spcBef>
                <a:spcPts val="1650"/>
              </a:spcBef>
              <a:buClr>
                <a:schemeClr val="tx2"/>
              </a:buClr>
              <a:buFont typeface=".PingFang SC Regular"/>
              <a:buChar char="〉"/>
            </a:pPr>
            <a:r>
              <a:rPr lang="en-US" sz="1600" dirty="0">
                <a:solidFill>
                  <a:schemeClr val="tx1">
                    <a:lumMod val="75000"/>
                    <a:lumOff val="25000"/>
                  </a:schemeClr>
                </a:solidFill>
              </a:rPr>
              <a:t>Use youth-friendly job aids and information materials in the local language.</a:t>
            </a:r>
          </a:p>
          <a:p>
            <a:pPr marL="342900" indent="-342900">
              <a:spcBef>
                <a:spcPts val="1650"/>
              </a:spcBef>
              <a:buClr>
                <a:schemeClr val="tx2"/>
              </a:buClr>
              <a:buFont typeface=".PingFang SC Regular"/>
              <a:buChar char="〉"/>
            </a:pPr>
            <a:endParaRPr lang="en-US" sz="1600" dirty="0">
              <a:solidFill>
                <a:schemeClr val="tx1">
                  <a:lumMod val="75000"/>
                  <a:lumOff val="25000"/>
                </a:schemeClr>
              </a:solidFill>
            </a:endParaRP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64914"/>
            <a:ext cx="7655442" cy="573578"/>
          </a:xfrm>
          <a:prstGeom prst="rect">
            <a:avLst/>
          </a:prstGeom>
          <a:noFill/>
        </p:spPr>
        <p:txBody>
          <a:bodyPr wrap="square" rtlCol="0" anchor="ctr" anchorCtr="0">
            <a:noAutofit/>
          </a:bodyPr>
          <a:lstStyle/>
          <a:p>
            <a:r>
              <a:rPr lang="en-US" sz="2400" kern="0">
                <a:solidFill>
                  <a:schemeClr val="bg1"/>
                </a:solidFill>
                <a:latin typeface="Arial"/>
                <a:ea typeface="ヒラギノ角ゴ Pro W3"/>
              </a:rPr>
              <a:t>Counseling Young People: Before the Procedure </a:t>
            </a:r>
          </a:p>
        </p:txBody>
      </p:sp>
    </p:spTree>
    <p:extLst>
      <p:ext uri="{BB962C8B-B14F-4D97-AF65-F5344CB8AC3E}">
        <p14:creationId xmlns:p14="http://schemas.microsoft.com/office/powerpoint/2010/main" val="257514150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457200" y="1091018"/>
            <a:ext cx="8410353" cy="3331353"/>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a:spcBef>
                <a:spcPts val="1050"/>
              </a:spcBef>
              <a:buClr>
                <a:schemeClr val="tx2"/>
              </a:buClr>
              <a:buFont typeface=".PingFang SC Regular"/>
              <a:buChar char="〉"/>
            </a:pPr>
            <a:r>
              <a:rPr lang="en-US" sz="1600" dirty="0">
                <a:solidFill>
                  <a:schemeClr val="tx1">
                    <a:lumMod val="75000"/>
                    <a:lumOff val="25000"/>
                  </a:schemeClr>
                </a:solidFill>
              </a:rPr>
              <a:t>Inform clients of all treatment options.</a:t>
            </a:r>
          </a:p>
          <a:p>
            <a:pPr marL="342900" indent="-342900">
              <a:spcBef>
                <a:spcPts val="1050"/>
              </a:spcBef>
              <a:buClr>
                <a:schemeClr val="tx2"/>
              </a:buClr>
              <a:buFont typeface=".PingFang SC Regular"/>
              <a:buChar char="〉"/>
            </a:pPr>
            <a:r>
              <a:rPr lang="en-US" sz="1600" dirty="0">
                <a:solidFill>
                  <a:schemeClr val="tx1">
                    <a:lumMod val="75000"/>
                    <a:lumOff val="25000"/>
                  </a:schemeClr>
                </a:solidFill>
              </a:rPr>
              <a:t>Obtain consent. </a:t>
            </a:r>
            <a:r>
              <a:rPr lang="en-US" sz="1600" i="1" dirty="0">
                <a:solidFill>
                  <a:schemeClr val="tx1">
                    <a:lumMod val="75000"/>
                    <a:lumOff val="25000"/>
                  </a:schemeClr>
                </a:solidFill>
              </a:rPr>
              <a:t>(Parental or guardian consent may be required for underaged clients.)</a:t>
            </a:r>
          </a:p>
          <a:p>
            <a:pPr marL="342900" indent="-342900">
              <a:spcBef>
                <a:spcPts val="1050"/>
              </a:spcBef>
              <a:buClr>
                <a:schemeClr val="tx2"/>
              </a:buClr>
              <a:buFont typeface=".PingFang SC Regular"/>
              <a:buChar char="〉"/>
            </a:pPr>
            <a:r>
              <a:rPr lang="en-US" sz="1600" dirty="0">
                <a:solidFill>
                  <a:schemeClr val="tx1">
                    <a:lumMod val="75000"/>
                    <a:lumOff val="25000"/>
                  </a:schemeClr>
                </a:solidFill>
              </a:rPr>
              <a:t>Reassure the client of the safety and efficacy of the procedure.</a:t>
            </a:r>
          </a:p>
          <a:p>
            <a:pPr marL="342900" indent="-342900">
              <a:spcBef>
                <a:spcPts val="1050"/>
              </a:spcBef>
              <a:buClr>
                <a:schemeClr val="tx2"/>
              </a:buClr>
              <a:buFont typeface=".PingFang SC Regular"/>
              <a:buChar char="〉"/>
            </a:pPr>
            <a:r>
              <a:rPr lang="en-US" sz="1600" dirty="0">
                <a:solidFill>
                  <a:schemeClr val="tx1">
                    <a:lumMod val="75000"/>
                    <a:lumOff val="25000"/>
                  </a:schemeClr>
                </a:solidFill>
              </a:rPr>
              <a:t>Explore the client’s needs and feelings, as appropriate.</a:t>
            </a:r>
          </a:p>
          <a:p>
            <a:pPr marL="342900" indent="-342900">
              <a:spcBef>
                <a:spcPts val="1050"/>
              </a:spcBef>
              <a:buClr>
                <a:schemeClr val="tx2"/>
              </a:buClr>
              <a:buFont typeface=".PingFang SC Regular"/>
              <a:buChar char="〉"/>
            </a:pPr>
            <a:r>
              <a:rPr lang="en-US" sz="1600" dirty="0">
                <a:solidFill>
                  <a:schemeClr val="tx1">
                    <a:lumMod val="75000"/>
                    <a:lumOff val="25000"/>
                  </a:schemeClr>
                </a:solidFill>
              </a:rPr>
              <a:t>Provide comprehensive contraceptive counseling. </a:t>
            </a:r>
          </a:p>
          <a:p>
            <a:pPr marL="342900" indent="-342900">
              <a:spcBef>
                <a:spcPts val="1050"/>
              </a:spcBef>
              <a:buClr>
                <a:schemeClr val="tx2"/>
              </a:buClr>
              <a:buFont typeface=".PingFang SC Regular"/>
              <a:buChar char="〉"/>
            </a:pPr>
            <a:r>
              <a:rPr lang="en-US" sz="1600" dirty="0">
                <a:solidFill>
                  <a:schemeClr val="tx1">
                    <a:lumMod val="75000"/>
                    <a:lumOff val="25000"/>
                  </a:schemeClr>
                </a:solidFill>
              </a:rPr>
              <a:t>Effectively and systematically address myths and misconceptions.</a:t>
            </a:r>
          </a:p>
          <a:p>
            <a:pPr marL="342900" indent="-342900">
              <a:spcBef>
                <a:spcPts val="1050"/>
              </a:spcBef>
              <a:buClr>
                <a:schemeClr val="tx2"/>
              </a:buClr>
              <a:buFont typeface=".PingFang SC Regular"/>
              <a:buChar char="〉"/>
            </a:pPr>
            <a:r>
              <a:rPr lang="en-US" sz="1600" dirty="0">
                <a:solidFill>
                  <a:schemeClr val="tx1">
                    <a:lumMod val="75000"/>
                    <a:lumOff val="25000"/>
                  </a:schemeClr>
                </a:solidFill>
              </a:rPr>
              <a:t>Screen for sexual coercion and violence using the LIVES approach.* </a:t>
            </a:r>
          </a:p>
          <a:p>
            <a:pPr marL="342900" indent="-342900">
              <a:spcBef>
                <a:spcPts val="1050"/>
              </a:spcBef>
              <a:buClr>
                <a:schemeClr val="tx2"/>
              </a:buClr>
              <a:buFont typeface=".PingFang SC Regular"/>
              <a:buChar char="〉"/>
            </a:pPr>
            <a:r>
              <a:rPr lang="en-US" sz="1600" dirty="0">
                <a:solidFill>
                  <a:schemeClr val="tx1">
                    <a:lumMod val="75000"/>
                    <a:lumOff val="25000"/>
                  </a:schemeClr>
                </a:solidFill>
              </a:rPr>
              <a:t>Help the client assess their risk of STIs and HIV, provide screening and testing, and emphasize dual protection.</a:t>
            </a:r>
          </a:p>
          <a:p>
            <a:pPr marL="342900" indent="-342900">
              <a:spcBef>
                <a:spcPts val="1050"/>
              </a:spcBef>
              <a:buClr>
                <a:schemeClr val="tx2"/>
              </a:buClr>
              <a:buFont typeface=".PingFang SC Regular"/>
              <a:buChar char="〉"/>
            </a:pPr>
            <a:endParaRPr lang="en-US" sz="1600" dirty="0">
              <a:solidFill>
                <a:schemeClr val="tx1">
                  <a:lumMod val="75000"/>
                  <a:lumOff val="25000"/>
                </a:schemeClr>
              </a:solidFill>
            </a:endParaRPr>
          </a:p>
          <a:p>
            <a:pPr marL="342900" indent="-342900">
              <a:spcBef>
                <a:spcPts val="1050"/>
              </a:spcBef>
              <a:buClr>
                <a:schemeClr val="tx2"/>
              </a:buClr>
              <a:buFont typeface=".PingFang SC Regular"/>
              <a:buChar char="〉"/>
            </a:pPr>
            <a:endParaRPr lang="en-US" sz="1600" dirty="0">
              <a:solidFill>
                <a:schemeClr val="tx1">
                  <a:lumMod val="75000"/>
                  <a:lumOff val="25000"/>
                </a:schemeClr>
              </a:solidFill>
            </a:endParaRP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22382"/>
            <a:ext cx="7655442" cy="573578"/>
          </a:xfrm>
          <a:prstGeom prst="rect">
            <a:avLst/>
          </a:prstGeom>
          <a:noFill/>
        </p:spPr>
        <p:txBody>
          <a:bodyPr wrap="square" rtlCol="0" anchor="ctr" anchorCtr="0">
            <a:noAutofit/>
          </a:bodyPr>
          <a:lstStyle/>
          <a:p>
            <a:r>
              <a:rPr lang="en-US" sz="2400" kern="0">
                <a:solidFill>
                  <a:schemeClr val="bg1"/>
                </a:solidFill>
                <a:latin typeface="Arial"/>
                <a:ea typeface="ヒラギノ角ゴ Pro W3"/>
              </a:rPr>
              <a:t>Counseling Young People: Before the Procedure (continued) </a:t>
            </a:r>
          </a:p>
        </p:txBody>
      </p:sp>
      <p:sp>
        <p:nvSpPr>
          <p:cNvPr id="3" name="Content Placeholder 1">
            <a:extLst>
              <a:ext uri="{FF2B5EF4-FFF2-40B4-BE49-F238E27FC236}">
                <a16:creationId xmlns:a16="http://schemas.microsoft.com/office/drawing/2014/main" id="{D2AE1C76-6EB3-CC48-5EAB-0FEF425176A9}"/>
              </a:ext>
            </a:extLst>
          </p:cNvPr>
          <p:cNvSpPr txBox="1">
            <a:spLocks/>
          </p:cNvSpPr>
          <p:nvPr/>
        </p:nvSpPr>
        <p:spPr>
          <a:xfrm>
            <a:off x="457200" y="4422371"/>
            <a:ext cx="5046921" cy="410715"/>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a:spcBef>
                <a:spcPts val="1050"/>
              </a:spcBef>
              <a:buClr>
                <a:schemeClr val="tx2"/>
              </a:buClr>
            </a:pPr>
            <a:r>
              <a:rPr lang="en-US" sz="1200" i="1" dirty="0">
                <a:solidFill>
                  <a:schemeClr val="tx1">
                    <a:lumMod val="65000"/>
                    <a:lumOff val="35000"/>
                  </a:schemeClr>
                </a:solidFill>
                <a:effectLst/>
                <a:latin typeface="Arial Narrow" panose="020B0604020202020204" pitchFamily="34" charset="0"/>
              </a:rPr>
              <a:t>* LIVES is a WHO-recommended approach. LIVES stands for Listen, Inquire about needs and concerns, Validate, Enhance Safety, and provide Support.</a:t>
            </a:r>
          </a:p>
          <a:p>
            <a:pPr marL="342900" indent="-342900">
              <a:spcBef>
                <a:spcPts val="1050"/>
              </a:spcBef>
              <a:buClr>
                <a:schemeClr val="tx2"/>
              </a:buClr>
              <a:buFont typeface=".PingFang SC Regular"/>
              <a:buChar char="〉"/>
            </a:pPr>
            <a:endParaRPr lang="en-US" sz="1600" i="1" dirty="0">
              <a:solidFill>
                <a:schemeClr val="tx1">
                  <a:lumMod val="65000"/>
                  <a:lumOff val="35000"/>
                </a:schemeClr>
              </a:solidFill>
            </a:endParaRPr>
          </a:p>
          <a:p>
            <a:pPr marL="342900" indent="-342900">
              <a:spcBef>
                <a:spcPts val="1050"/>
              </a:spcBef>
              <a:buClr>
                <a:schemeClr val="tx2"/>
              </a:buClr>
              <a:buFont typeface=".PingFang SC Regular"/>
              <a:buChar char="〉"/>
            </a:pPr>
            <a:endParaRPr lang="en-US" sz="1600" i="1" dirty="0">
              <a:solidFill>
                <a:schemeClr val="tx1">
                  <a:lumMod val="65000"/>
                  <a:lumOff val="35000"/>
                </a:schemeClr>
              </a:solidFill>
            </a:endParaRPr>
          </a:p>
        </p:txBody>
      </p:sp>
    </p:spTree>
    <p:extLst>
      <p:ext uri="{BB962C8B-B14F-4D97-AF65-F5344CB8AC3E}">
        <p14:creationId xmlns:p14="http://schemas.microsoft.com/office/powerpoint/2010/main" val="426285029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457200" y="1095736"/>
            <a:ext cx="8516679" cy="3604437"/>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a:spcBef>
                <a:spcPts val="1050"/>
              </a:spcBef>
              <a:buClr>
                <a:schemeClr val="tx2"/>
              </a:buClr>
              <a:buFont typeface=".PingFang SC Regular"/>
              <a:buChar char="〉"/>
            </a:pPr>
            <a:r>
              <a:rPr lang="en-US" sz="1600" b="1" dirty="0">
                <a:solidFill>
                  <a:schemeClr val="tx1">
                    <a:lumMod val="75000"/>
                    <a:lumOff val="25000"/>
                  </a:schemeClr>
                </a:solidFill>
              </a:rPr>
              <a:t>For all methods:</a:t>
            </a:r>
          </a:p>
          <a:p>
            <a:pPr marL="800100" lvl="1" indent="-342900">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Ensure respectful care, confidentiality, and privacy.</a:t>
            </a:r>
          </a:p>
          <a:p>
            <a:pPr marL="800100" lvl="1" indent="-342900">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Provide emotional support.</a:t>
            </a:r>
          </a:p>
          <a:p>
            <a:pPr marL="800100" lvl="1" indent="-342900">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Ensure the client has provided consent prior to initiating treatment.</a:t>
            </a:r>
          </a:p>
          <a:p>
            <a:pPr marL="800100" lvl="1" indent="-342900">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Conduct procedures on an outpatient basis, if possible, to facilitate early discharge. </a:t>
            </a:r>
          </a:p>
          <a:p>
            <a:pPr marL="342900" indent="-342900">
              <a:spcBef>
                <a:spcPts val="2250"/>
              </a:spcBef>
              <a:buClr>
                <a:schemeClr val="tx2"/>
              </a:buClr>
              <a:buFont typeface=".PingFang SC Regular"/>
              <a:buChar char="〉"/>
            </a:pPr>
            <a:r>
              <a:rPr lang="en-US" sz="1600" b="1" dirty="0">
                <a:solidFill>
                  <a:schemeClr val="tx1">
                    <a:lumMod val="75000"/>
                    <a:lumOff val="25000"/>
                  </a:schemeClr>
                </a:solidFill>
              </a:rPr>
              <a:t>For misoprostol:</a:t>
            </a:r>
          </a:p>
          <a:p>
            <a:pPr marL="800100" lvl="1" indent="-342900">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Explain dosage, route of administration, and potential side effects.</a:t>
            </a:r>
          </a:p>
          <a:p>
            <a:pPr marL="800100" lvl="1" indent="-342900">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Administer the misoprostol and pain medication.</a:t>
            </a:r>
          </a:p>
          <a:p>
            <a:pPr marL="800100" lvl="1" indent="-342900">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Monitor vital signs, bleeding, and progress.</a:t>
            </a:r>
          </a:p>
          <a:p>
            <a:pPr marL="342900" indent="-342900">
              <a:spcBef>
                <a:spcPts val="1050"/>
              </a:spcBef>
              <a:buClr>
                <a:schemeClr val="tx2"/>
              </a:buClr>
              <a:buFont typeface=".PingFang SC Regular"/>
              <a:buChar char="〉"/>
            </a:pPr>
            <a:endParaRPr lang="en-US" sz="1600" dirty="0">
              <a:solidFill>
                <a:schemeClr val="tx1">
                  <a:lumMod val="75000"/>
                  <a:lumOff val="25000"/>
                </a:schemeClr>
              </a:solidFill>
            </a:endParaRP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64914"/>
            <a:ext cx="7655442" cy="573578"/>
          </a:xfrm>
          <a:prstGeom prst="rect">
            <a:avLst/>
          </a:prstGeom>
          <a:noFill/>
        </p:spPr>
        <p:txBody>
          <a:bodyPr wrap="square" rtlCol="0" anchor="ctr" anchorCtr="0">
            <a:noAutofit/>
          </a:bodyPr>
          <a:lstStyle/>
          <a:p>
            <a:r>
              <a:rPr lang="en-US" sz="2400" kern="0">
                <a:solidFill>
                  <a:schemeClr val="bg1"/>
                </a:solidFill>
                <a:latin typeface="Arial"/>
                <a:ea typeface="ヒラギノ角ゴ Pro W3"/>
              </a:rPr>
              <a:t>Counseling Young People: During the Procedure </a:t>
            </a:r>
          </a:p>
        </p:txBody>
      </p:sp>
    </p:spTree>
    <p:extLst>
      <p:ext uri="{BB962C8B-B14F-4D97-AF65-F5344CB8AC3E}">
        <p14:creationId xmlns:p14="http://schemas.microsoft.com/office/powerpoint/2010/main" val="93014681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33015"/>
            <a:ext cx="7655442" cy="573578"/>
          </a:xfrm>
          <a:prstGeom prst="rect">
            <a:avLst/>
          </a:prstGeom>
          <a:noFill/>
        </p:spPr>
        <p:txBody>
          <a:bodyPr wrap="square" rtlCol="0" anchor="ctr" anchorCtr="0">
            <a:noAutofit/>
          </a:bodyPr>
          <a:lstStyle/>
          <a:p>
            <a:r>
              <a:rPr lang="en-US" sz="2400" kern="0" dirty="0">
                <a:solidFill>
                  <a:schemeClr val="bg1"/>
                </a:solidFill>
                <a:latin typeface="Arial"/>
                <a:ea typeface="ヒラギノ角ゴ Pro W3"/>
              </a:rPr>
              <a:t>Counseling Young People: During the Procedure (continued) </a:t>
            </a:r>
          </a:p>
        </p:txBody>
      </p:sp>
      <p:sp>
        <p:nvSpPr>
          <p:cNvPr id="4" name="Content Placeholder 1">
            <a:extLst>
              <a:ext uri="{FF2B5EF4-FFF2-40B4-BE49-F238E27FC236}">
                <a16:creationId xmlns:a16="http://schemas.microsoft.com/office/drawing/2014/main" id="{43114CCF-EA50-AC5B-788F-24759864EE3A}"/>
              </a:ext>
            </a:extLst>
          </p:cNvPr>
          <p:cNvSpPr txBox="1">
            <a:spLocks/>
          </p:cNvSpPr>
          <p:nvPr/>
        </p:nvSpPr>
        <p:spPr>
          <a:xfrm>
            <a:off x="457200" y="1233379"/>
            <a:ext cx="8354292" cy="3604437"/>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a:spcBef>
                <a:spcPts val="1050"/>
              </a:spcBef>
              <a:buClr>
                <a:schemeClr val="tx2"/>
              </a:buClr>
              <a:buFont typeface=".PingFang SC Regular"/>
              <a:buChar char="〉"/>
            </a:pPr>
            <a:r>
              <a:rPr lang="en-US" sz="1600" b="1" dirty="0">
                <a:solidFill>
                  <a:schemeClr val="tx1">
                    <a:lumMod val="75000"/>
                    <a:lumOff val="25000"/>
                  </a:schemeClr>
                </a:solidFill>
              </a:rPr>
              <a:t>For surgical methods:</a:t>
            </a:r>
          </a:p>
          <a:p>
            <a:pPr marL="800100" lvl="1" indent="-342900">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Explain each step of the procedure, including what you are about to do and what the client may feel. </a:t>
            </a:r>
          </a:p>
          <a:p>
            <a:pPr marL="800100" lvl="1" indent="-342900">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Be gentle and employ youth-friendly tools and equipment (such as a smaller speculum), as needed.</a:t>
            </a:r>
          </a:p>
          <a:p>
            <a:pPr marL="800100" lvl="1" indent="-342900">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Monitor vital signs. </a:t>
            </a:r>
          </a:p>
          <a:p>
            <a:pPr marL="800100" lvl="1" indent="-342900">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Monitor for signs of pain or discomfort and provide reassurance and support.</a:t>
            </a:r>
          </a:p>
          <a:p>
            <a:pPr marL="800100" lvl="1" indent="-342900">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Consider that MVA is preferable to D&amp;E. </a:t>
            </a:r>
          </a:p>
          <a:p>
            <a:pPr marL="800100" lvl="1" indent="-342900">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Follow the pain management plan. Use moderate sedation for D&amp;E.</a:t>
            </a:r>
          </a:p>
        </p:txBody>
      </p:sp>
    </p:spTree>
    <p:extLst>
      <p:ext uri="{BB962C8B-B14F-4D97-AF65-F5344CB8AC3E}">
        <p14:creationId xmlns:p14="http://schemas.microsoft.com/office/powerpoint/2010/main" val="307752825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64914"/>
            <a:ext cx="7655442" cy="573578"/>
          </a:xfrm>
          <a:prstGeom prst="rect">
            <a:avLst/>
          </a:prstGeom>
          <a:noFill/>
        </p:spPr>
        <p:txBody>
          <a:bodyPr wrap="square" rtlCol="0" anchor="ctr" anchorCtr="0">
            <a:noAutofit/>
          </a:bodyPr>
          <a:lstStyle/>
          <a:p>
            <a:r>
              <a:rPr lang="en-US" sz="2400" kern="0">
                <a:solidFill>
                  <a:schemeClr val="bg1"/>
                </a:solidFill>
                <a:latin typeface="Arial"/>
                <a:ea typeface="ヒラギノ角ゴ Pro W3"/>
              </a:rPr>
              <a:t>Counseling Young People: After the Procedure</a:t>
            </a:r>
          </a:p>
        </p:txBody>
      </p:sp>
      <p:sp>
        <p:nvSpPr>
          <p:cNvPr id="4" name="Content Placeholder 1">
            <a:extLst>
              <a:ext uri="{FF2B5EF4-FFF2-40B4-BE49-F238E27FC236}">
                <a16:creationId xmlns:a16="http://schemas.microsoft.com/office/drawing/2014/main" id="{43114CCF-EA50-AC5B-788F-24759864EE3A}"/>
              </a:ext>
            </a:extLst>
          </p:cNvPr>
          <p:cNvSpPr txBox="1">
            <a:spLocks/>
          </p:cNvSpPr>
          <p:nvPr/>
        </p:nvSpPr>
        <p:spPr>
          <a:xfrm>
            <a:off x="457200" y="1190849"/>
            <a:ext cx="8516679" cy="3604437"/>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a:spcBef>
                <a:spcPts val="1650"/>
              </a:spcBef>
              <a:buClr>
                <a:schemeClr val="tx2"/>
              </a:buClr>
              <a:buFont typeface=".PingFang SC Regular"/>
              <a:buChar char="〉"/>
            </a:pPr>
            <a:r>
              <a:rPr lang="en-US" sz="1600" dirty="0">
                <a:solidFill>
                  <a:schemeClr val="tx1">
                    <a:lumMod val="75000"/>
                    <a:lumOff val="25000"/>
                  </a:schemeClr>
                </a:solidFill>
              </a:rPr>
              <a:t>Ask the client who, if anyone, they would like to involve in the discussions.</a:t>
            </a:r>
          </a:p>
          <a:p>
            <a:pPr marL="342900" indent="-342900">
              <a:spcBef>
                <a:spcPts val="1650"/>
              </a:spcBef>
              <a:buClr>
                <a:schemeClr val="tx2"/>
              </a:buClr>
              <a:buFont typeface=".PingFang SC Regular"/>
              <a:buChar char="〉"/>
            </a:pPr>
            <a:r>
              <a:rPr lang="en-US" sz="1600" dirty="0">
                <a:solidFill>
                  <a:schemeClr val="tx1">
                    <a:lumMod val="75000"/>
                    <a:lumOff val="25000"/>
                  </a:schemeClr>
                </a:solidFill>
              </a:rPr>
              <a:t>Continue to maintain privacy and confidentiality.</a:t>
            </a:r>
          </a:p>
          <a:p>
            <a:pPr marL="342900" indent="-342900">
              <a:spcBef>
                <a:spcPts val="1650"/>
              </a:spcBef>
              <a:buClr>
                <a:schemeClr val="tx2"/>
              </a:buClr>
              <a:buFont typeface=".PingFang SC Regular"/>
              <a:buChar char="〉"/>
            </a:pPr>
            <a:r>
              <a:rPr lang="en-US" sz="1600" dirty="0">
                <a:solidFill>
                  <a:schemeClr val="tx1">
                    <a:lumMod val="75000"/>
                    <a:lumOff val="25000"/>
                  </a:schemeClr>
                </a:solidFill>
              </a:rPr>
              <a:t>Assess the client’s readiness to receive information. </a:t>
            </a:r>
          </a:p>
          <a:p>
            <a:pPr marL="342900" indent="-342900">
              <a:spcBef>
                <a:spcPts val="1650"/>
              </a:spcBef>
              <a:buClr>
                <a:schemeClr val="tx2"/>
              </a:buClr>
              <a:buFont typeface=".PingFang SC Regular"/>
              <a:buChar char="〉"/>
            </a:pPr>
            <a:r>
              <a:rPr lang="en-US" sz="1600" dirty="0">
                <a:solidFill>
                  <a:schemeClr val="tx1">
                    <a:lumMod val="75000"/>
                    <a:lumOff val="25000"/>
                  </a:schemeClr>
                </a:solidFill>
              </a:rPr>
              <a:t>Explore the client’s feelings and concerns and provide appropriate support.</a:t>
            </a:r>
          </a:p>
          <a:p>
            <a:pPr marL="342900" indent="-342900">
              <a:spcBef>
                <a:spcPts val="1650"/>
              </a:spcBef>
              <a:buClr>
                <a:schemeClr val="tx2"/>
              </a:buClr>
              <a:buFont typeface=".PingFang SC Regular"/>
              <a:buChar char="〉"/>
            </a:pPr>
            <a:r>
              <a:rPr lang="en-US" sz="1600" dirty="0">
                <a:solidFill>
                  <a:schemeClr val="tx1">
                    <a:lumMod val="75000"/>
                    <a:lumOff val="25000"/>
                  </a:schemeClr>
                </a:solidFill>
              </a:rPr>
              <a:t>Review side effects and warning signs and explain what to do if they experience either; ask the client to repeat information to ensure understanding. </a:t>
            </a:r>
          </a:p>
          <a:p>
            <a:pPr marL="342900" indent="-342900">
              <a:spcBef>
                <a:spcPts val="1650"/>
              </a:spcBef>
              <a:buClr>
                <a:schemeClr val="tx2"/>
              </a:buClr>
              <a:buFont typeface=".PingFang SC Regular"/>
              <a:buChar char="〉"/>
            </a:pPr>
            <a:r>
              <a:rPr lang="en-US" sz="1600" dirty="0">
                <a:solidFill>
                  <a:schemeClr val="tx1">
                    <a:lumMod val="75000"/>
                    <a:lumOff val="25000"/>
                  </a:schemeClr>
                </a:solidFill>
              </a:rPr>
              <a:t>Provide youth-friendly materials for the client to take home.</a:t>
            </a:r>
          </a:p>
        </p:txBody>
      </p:sp>
    </p:spTree>
    <p:extLst>
      <p:ext uri="{BB962C8B-B14F-4D97-AF65-F5344CB8AC3E}">
        <p14:creationId xmlns:p14="http://schemas.microsoft.com/office/powerpoint/2010/main" val="134801261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199" y="109494"/>
            <a:ext cx="7655442" cy="573578"/>
          </a:xfrm>
          <a:prstGeom prst="rect">
            <a:avLst/>
          </a:prstGeom>
          <a:noFill/>
        </p:spPr>
        <p:txBody>
          <a:bodyPr wrap="square" rtlCol="0" anchor="ctr" anchorCtr="0">
            <a:noAutofit/>
          </a:bodyPr>
          <a:lstStyle/>
          <a:p>
            <a:r>
              <a:rPr lang="en-US" sz="2400" kern="0">
                <a:solidFill>
                  <a:schemeClr val="bg1"/>
                </a:solidFill>
                <a:latin typeface="Arial"/>
                <a:ea typeface="ヒラギノ角ゴ Pro W3"/>
              </a:rPr>
              <a:t>Counseling Young People: After the Procedure (continued)</a:t>
            </a:r>
          </a:p>
        </p:txBody>
      </p:sp>
      <p:sp>
        <p:nvSpPr>
          <p:cNvPr id="4" name="Content Placeholder 1">
            <a:extLst>
              <a:ext uri="{FF2B5EF4-FFF2-40B4-BE49-F238E27FC236}">
                <a16:creationId xmlns:a16="http://schemas.microsoft.com/office/drawing/2014/main" id="{43114CCF-EA50-AC5B-788F-24759864EE3A}"/>
              </a:ext>
            </a:extLst>
          </p:cNvPr>
          <p:cNvSpPr txBox="1">
            <a:spLocks/>
          </p:cNvSpPr>
          <p:nvPr/>
        </p:nvSpPr>
        <p:spPr>
          <a:xfrm>
            <a:off x="457199" y="1150251"/>
            <a:ext cx="8516679" cy="3604437"/>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a:spcBef>
                <a:spcPts val="1050"/>
              </a:spcBef>
              <a:buClr>
                <a:schemeClr val="tx2"/>
              </a:buClr>
              <a:buFont typeface=".PingFang SC Regular"/>
              <a:buChar char="〉"/>
            </a:pPr>
            <a:r>
              <a:rPr lang="en-US" sz="1600" dirty="0">
                <a:solidFill>
                  <a:schemeClr val="tx1">
                    <a:lumMod val="75000"/>
                    <a:lumOff val="25000"/>
                  </a:schemeClr>
                </a:solidFill>
              </a:rPr>
              <a:t>Provide comprehensive contraceptive counseling if not completed before the procedure.</a:t>
            </a:r>
          </a:p>
          <a:p>
            <a:pPr marL="342900" indent="-342900">
              <a:spcBef>
                <a:spcPts val="1050"/>
              </a:spcBef>
              <a:buClr>
                <a:schemeClr val="tx2"/>
              </a:buClr>
              <a:buFont typeface=".PingFang SC Regular"/>
              <a:buChar char="〉"/>
            </a:pPr>
            <a:r>
              <a:rPr lang="en-US" sz="1600" dirty="0">
                <a:solidFill>
                  <a:schemeClr val="tx1">
                    <a:lumMod val="75000"/>
                    <a:lumOff val="25000"/>
                  </a:schemeClr>
                </a:solidFill>
              </a:rPr>
              <a:t>Provide the chosen contraceptive method(s) and/or provide information and referrals for methods and resupply, including emergency contraception and dual protection. </a:t>
            </a:r>
          </a:p>
          <a:p>
            <a:pPr marL="342900" indent="-342900">
              <a:spcBef>
                <a:spcPts val="1050"/>
              </a:spcBef>
              <a:buClr>
                <a:schemeClr val="tx2"/>
              </a:buClr>
              <a:buFont typeface=".PingFang SC Regular"/>
              <a:buChar char="〉"/>
            </a:pPr>
            <a:r>
              <a:rPr lang="en-US" sz="1600" dirty="0">
                <a:solidFill>
                  <a:schemeClr val="tx1">
                    <a:lumMod val="75000"/>
                    <a:lumOff val="25000"/>
                  </a:schemeClr>
                </a:solidFill>
              </a:rPr>
              <a:t>Review safe-sex practices and the need for STI and HIV counseling, screening, treatment, and/or referral, as appropriate.</a:t>
            </a:r>
          </a:p>
          <a:p>
            <a:pPr marL="342900" indent="-342900">
              <a:spcBef>
                <a:spcPts val="1050"/>
              </a:spcBef>
              <a:buClr>
                <a:schemeClr val="tx2"/>
              </a:buClr>
              <a:buFont typeface=".PingFang SC Regular"/>
              <a:buChar char="〉"/>
            </a:pPr>
            <a:r>
              <a:rPr lang="en-US" sz="1600" dirty="0">
                <a:solidFill>
                  <a:schemeClr val="tx1">
                    <a:lumMod val="75000"/>
                    <a:lumOff val="25000"/>
                  </a:schemeClr>
                </a:solidFill>
              </a:rPr>
              <a:t>Screen for gender-based violence and provide referrals, as needed.</a:t>
            </a:r>
          </a:p>
          <a:p>
            <a:pPr marL="342900" indent="-342900">
              <a:spcBef>
                <a:spcPts val="1050"/>
              </a:spcBef>
              <a:buClr>
                <a:schemeClr val="tx2"/>
              </a:buClr>
              <a:buFont typeface=".PingFang SC Regular"/>
              <a:buChar char="〉"/>
            </a:pPr>
            <a:r>
              <a:rPr lang="en-US" sz="1600" dirty="0">
                <a:solidFill>
                  <a:schemeClr val="tx1">
                    <a:lumMod val="75000"/>
                    <a:lumOff val="25000"/>
                  </a:schemeClr>
                </a:solidFill>
              </a:rPr>
              <a:t>Provide referrals to youth-friendly facilities, peer-provider networks, and/or community youth programs for emotional support, life skills training, etc., as available.</a:t>
            </a:r>
          </a:p>
          <a:p>
            <a:pPr marL="342900" indent="-342900">
              <a:spcBef>
                <a:spcPts val="1050"/>
              </a:spcBef>
              <a:buClr>
                <a:schemeClr val="tx2"/>
              </a:buClr>
              <a:buFont typeface=".PingFang SC Regular"/>
              <a:buChar char="〉"/>
            </a:pPr>
            <a:r>
              <a:rPr lang="en-US" sz="1600" dirty="0">
                <a:solidFill>
                  <a:schemeClr val="tx1">
                    <a:lumMod val="75000"/>
                    <a:lumOff val="25000"/>
                  </a:schemeClr>
                </a:solidFill>
              </a:rPr>
              <a:t>Provide information on youth hotlines or websites, as available.</a:t>
            </a:r>
          </a:p>
          <a:p>
            <a:pPr marL="342900" indent="-342900">
              <a:spcBef>
                <a:spcPts val="1050"/>
              </a:spcBef>
              <a:buClr>
                <a:schemeClr val="tx2"/>
              </a:buClr>
              <a:buFont typeface=".PingFang SC Regular"/>
              <a:buChar char="〉"/>
            </a:pPr>
            <a:r>
              <a:rPr lang="en-US" sz="1600" dirty="0">
                <a:solidFill>
                  <a:schemeClr val="tx1">
                    <a:lumMod val="75000"/>
                    <a:lumOff val="25000"/>
                  </a:schemeClr>
                </a:solidFill>
              </a:rPr>
              <a:t>Emphasize the purpose and importance of any referrals.</a:t>
            </a:r>
          </a:p>
        </p:txBody>
      </p:sp>
    </p:spTree>
    <p:extLst>
      <p:ext uri="{BB962C8B-B14F-4D97-AF65-F5344CB8AC3E}">
        <p14:creationId xmlns:p14="http://schemas.microsoft.com/office/powerpoint/2010/main" val="40758239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457200" y="1183256"/>
            <a:ext cx="8512234" cy="3801470"/>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a:spcBef>
                <a:spcPts val="1050"/>
              </a:spcBef>
              <a:buClr>
                <a:schemeClr val="tx2"/>
              </a:buClr>
              <a:buFont typeface=".PingFang SC Regular"/>
              <a:buChar char="〉"/>
            </a:pPr>
            <a:r>
              <a:rPr lang="en-US" sz="1600" dirty="0">
                <a:solidFill>
                  <a:schemeClr val="tx1">
                    <a:lumMod val="75000"/>
                    <a:lumOff val="25000"/>
                  </a:schemeClr>
                </a:solidFill>
              </a:rPr>
              <a:t>There are </a:t>
            </a:r>
            <a:r>
              <a:rPr lang="en-US" sz="1600" b="1" dirty="0">
                <a:solidFill>
                  <a:schemeClr val="tx1">
                    <a:lumMod val="75000"/>
                    <a:lumOff val="25000"/>
                  </a:schemeClr>
                </a:solidFill>
              </a:rPr>
              <a:t>three categories of treatment </a:t>
            </a:r>
            <a:r>
              <a:rPr lang="en-US" sz="1600" dirty="0">
                <a:solidFill>
                  <a:schemeClr val="tx1">
                    <a:lumMod val="75000"/>
                    <a:lumOff val="25000"/>
                  </a:schemeClr>
                </a:solidFill>
              </a:rPr>
              <a:t>for an incomplete abortion up to 14 weeks gestation:​</a:t>
            </a:r>
          </a:p>
          <a:p>
            <a:pPr marL="800100" lvl="1" indent="-342900">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Medical / medication: misoprostol</a:t>
            </a:r>
          </a:p>
          <a:p>
            <a:pPr marL="800100" lvl="1" indent="-342900">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Surgical: vacuum aspiration (VA) or dilatation and evacuation (D&amp;E) </a:t>
            </a:r>
          </a:p>
          <a:p>
            <a:pPr marL="800100" lvl="1" indent="-342900">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Expectant management: allowing for the natural expulsion of products of conception</a:t>
            </a:r>
          </a:p>
          <a:p>
            <a:pPr marL="342900" indent="-342900">
              <a:spcBef>
                <a:spcPts val="1650"/>
              </a:spcBef>
              <a:buClr>
                <a:schemeClr val="tx2"/>
              </a:buClr>
              <a:buFont typeface=".PingFang SC Regular"/>
              <a:buChar char="〉"/>
            </a:pPr>
            <a:r>
              <a:rPr lang="en-US" sz="1600" dirty="0">
                <a:solidFill>
                  <a:schemeClr val="tx1">
                    <a:lumMod val="75000"/>
                    <a:lumOff val="25000"/>
                  </a:schemeClr>
                </a:solidFill>
              </a:rPr>
              <a:t>There are also </a:t>
            </a:r>
            <a:r>
              <a:rPr lang="en-US" sz="1600" b="1" dirty="0">
                <a:solidFill>
                  <a:schemeClr val="tx1">
                    <a:lumMod val="75000"/>
                    <a:lumOff val="25000"/>
                  </a:schemeClr>
                </a:solidFill>
              </a:rPr>
              <a:t>three methods of VA</a:t>
            </a:r>
            <a:r>
              <a:rPr lang="en-US" sz="1600" dirty="0">
                <a:solidFill>
                  <a:schemeClr val="tx1">
                    <a:lumMod val="75000"/>
                    <a:lumOff val="25000"/>
                  </a:schemeClr>
                </a:solidFill>
              </a:rPr>
              <a:t>:​</a:t>
            </a:r>
          </a:p>
          <a:p>
            <a:pPr marL="800100" lvl="1" indent="-342900">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Manual vacuum aspiration (MVA)</a:t>
            </a:r>
          </a:p>
          <a:p>
            <a:pPr marL="800100" lvl="1" indent="-342900">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Foot pump suction evacuation (FSE)</a:t>
            </a:r>
          </a:p>
          <a:p>
            <a:pPr marL="800100" lvl="1" indent="-342900">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Electrical vacuum aspiration​ (EVA)</a:t>
            </a: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58774"/>
            <a:ext cx="7240385"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Types of Uterine Evacuation Methods</a:t>
            </a:r>
          </a:p>
        </p:txBody>
      </p:sp>
    </p:spTree>
    <p:extLst>
      <p:ext uri="{BB962C8B-B14F-4D97-AF65-F5344CB8AC3E}">
        <p14:creationId xmlns:p14="http://schemas.microsoft.com/office/powerpoint/2010/main" val="5389431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64914"/>
            <a:ext cx="7655442" cy="573578"/>
          </a:xfrm>
          <a:prstGeom prst="rect">
            <a:avLst/>
          </a:prstGeom>
          <a:noFill/>
        </p:spPr>
        <p:txBody>
          <a:bodyPr wrap="square" rtlCol="0" anchor="ctr" anchorCtr="0">
            <a:noAutofit/>
          </a:bodyPr>
          <a:lstStyle/>
          <a:p>
            <a:r>
              <a:rPr lang="en-US" sz="2400" kern="0">
                <a:solidFill>
                  <a:schemeClr val="bg1"/>
                </a:solidFill>
                <a:latin typeface="Arial"/>
                <a:ea typeface="ヒラギノ角ゴ Pro W3"/>
              </a:rPr>
              <a:t>Counseling Young People: During Follow-Up Care</a:t>
            </a:r>
          </a:p>
        </p:txBody>
      </p:sp>
      <p:sp>
        <p:nvSpPr>
          <p:cNvPr id="4" name="Content Placeholder 1">
            <a:extLst>
              <a:ext uri="{FF2B5EF4-FFF2-40B4-BE49-F238E27FC236}">
                <a16:creationId xmlns:a16="http://schemas.microsoft.com/office/drawing/2014/main" id="{43114CCF-EA50-AC5B-788F-24759864EE3A}"/>
              </a:ext>
            </a:extLst>
          </p:cNvPr>
          <p:cNvSpPr txBox="1">
            <a:spLocks/>
          </p:cNvSpPr>
          <p:nvPr/>
        </p:nvSpPr>
        <p:spPr>
          <a:xfrm>
            <a:off x="457199" y="1233379"/>
            <a:ext cx="8516679" cy="3604437"/>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a:spcBef>
                <a:spcPts val="2250"/>
              </a:spcBef>
              <a:buClr>
                <a:schemeClr val="tx2"/>
              </a:buClr>
            </a:pPr>
            <a:r>
              <a:rPr lang="en-US" sz="1800" dirty="0">
                <a:solidFill>
                  <a:schemeClr val="tx1">
                    <a:lumMod val="75000"/>
                    <a:lumOff val="25000"/>
                  </a:schemeClr>
                </a:solidFill>
              </a:rPr>
              <a:t>Not all clients will return for follow-up care. For those who do:</a:t>
            </a:r>
          </a:p>
          <a:p>
            <a:pPr marL="342900" indent="-342900">
              <a:spcBef>
                <a:spcPts val="2250"/>
              </a:spcBef>
              <a:buClr>
                <a:schemeClr val="tx2"/>
              </a:buClr>
              <a:buFont typeface=".PingFang SC Regular"/>
              <a:buChar char="〉"/>
            </a:pPr>
            <a:r>
              <a:rPr lang="en-US" sz="1800" dirty="0">
                <a:solidFill>
                  <a:schemeClr val="tx1">
                    <a:lumMod val="75000"/>
                    <a:lumOff val="25000"/>
                  </a:schemeClr>
                </a:solidFill>
              </a:rPr>
              <a:t>Review the client’s condition and assess progress toward full recovery.</a:t>
            </a:r>
          </a:p>
          <a:p>
            <a:pPr marL="342900" indent="-342900">
              <a:spcBef>
                <a:spcPts val="2250"/>
              </a:spcBef>
              <a:buClr>
                <a:schemeClr val="tx2"/>
              </a:buClr>
              <a:buFont typeface=".PingFang SC Regular"/>
              <a:buChar char="〉"/>
            </a:pPr>
            <a:r>
              <a:rPr lang="en-US" sz="1800" dirty="0">
                <a:solidFill>
                  <a:schemeClr val="tx1">
                    <a:lumMod val="75000"/>
                    <a:lumOff val="25000"/>
                  </a:schemeClr>
                </a:solidFill>
              </a:rPr>
              <a:t>Identify and manage any problem(s) the client is experiencing.</a:t>
            </a:r>
          </a:p>
          <a:p>
            <a:pPr marL="342900" indent="-342900">
              <a:spcBef>
                <a:spcPts val="2250"/>
              </a:spcBef>
              <a:buClr>
                <a:schemeClr val="tx2"/>
              </a:buClr>
              <a:buFont typeface=".PingFang SC Regular"/>
              <a:buChar char="〉"/>
            </a:pPr>
            <a:r>
              <a:rPr lang="en-US" sz="1800" dirty="0">
                <a:solidFill>
                  <a:schemeClr val="tx1">
                    <a:lumMod val="75000"/>
                    <a:lumOff val="25000"/>
                  </a:schemeClr>
                </a:solidFill>
              </a:rPr>
              <a:t>Assess the client’s level of satisfaction with selected contraceptive method(s).</a:t>
            </a:r>
          </a:p>
          <a:p>
            <a:pPr marL="342900" indent="-342900">
              <a:spcBef>
                <a:spcPts val="2250"/>
              </a:spcBef>
              <a:buClr>
                <a:schemeClr val="tx2"/>
              </a:buClr>
              <a:buFont typeface=".PingFang SC Regular"/>
              <a:buChar char="〉"/>
            </a:pPr>
            <a:r>
              <a:rPr lang="en-US" sz="1800" dirty="0">
                <a:solidFill>
                  <a:schemeClr val="tx1">
                    <a:lumMod val="75000"/>
                    <a:lumOff val="25000"/>
                  </a:schemeClr>
                </a:solidFill>
              </a:rPr>
              <a:t>Provide additional counseling, as appropriate. </a:t>
            </a:r>
          </a:p>
        </p:txBody>
      </p:sp>
    </p:spTree>
    <p:extLst>
      <p:ext uri="{BB962C8B-B14F-4D97-AF65-F5344CB8AC3E}">
        <p14:creationId xmlns:p14="http://schemas.microsoft.com/office/powerpoint/2010/main" val="238391743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34D9DFA-2C53-4850-BEE5-6F90BCCD0956}"/>
              </a:ext>
            </a:extLst>
          </p:cNvPr>
          <p:cNvSpPr/>
          <p:nvPr/>
        </p:nvSpPr>
        <p:spPr>
          <a:xfrm>
            <a:off x="-25543" y="0"/>
            <a:ext cx="9422676" cy="5143500"/>
          </a:xfrm>
          <a:prstGeom prst="rect">
            <a:avLst/>
          </a:prstGeom>
          <a:solidFill>
            <a:srgbClr val="9702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FBE6BFFA-C8A0-754B-A827-A1D0B06C5C87}"/>
              </a:ext>
            </a:extLst>
          </p:cNvPr>
          <p:cNvSpPr/>
          <p:nvPr/>
        </p:nvSpPr>
        <p:spPr>
          <a:xfrm>
            <a:off x="-25543" y="0"/>
            <a:ext cx="216736" cy="5143500"/>
          </a:xfrm>
          <a:prstGeom prst="rect">
            <a:avLst/>
          </a:prstGeom>
          <a:solidFill>
            <a:srgbClr val="1FBEC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3" name="Rectangle 2">
            <a:extLst>
              <a:ext uri="{FF2B5EF4-FFF2-40B4-BE49-F238E27FC236}">
                <a16:creationId xmlns:a16="http://schemas.microsoft.com/office/drawing/2014/main" id="{BC8D8E68-8DE8-6257-3428-9CD7C2394DC5}"/>
              </a:ext>
            </a:extLst>
          </p:cNvPr>
          <p:cNvSpPr/>
          <p:nvPr/>
        </p:nvSpPr>
        <p:spPr>
          <a:xfrm>
            <a:off x="192171" y="0"/>
            <a:ext cx="216736" cy="5143500"/>
          </a:xfrm>
          <a:prstGeom prst="rect">
            <a:avLst/>
          </a:prstGeom>
          <a:solidFill>
            <a:srgbClr val="E17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1243081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58774"/>
            <a:ext cx="7621675" cy="573578"/>
          </a:xfrm>
          <a:prstGeom prst="rect">
            <a:avLst/>
          </a:prstGeom>
          <a:noFill/>
        </p:spPr>
        <p:txBody>
          <a:bodyPr wrap="square" rtlCol="0" anchor="ctr" anchorCtr="0">
            <a:noAutofit/>
          </a:bodyPr>
          <a:lstStyle/>
          <a:p>
            <a:r>
              <a:rPr lang="en-US" sz="2400" kern="0">
                <a:solidFill>
                  <a:schemeClr val="bg1"/>
                </a:solidFill>
                <a:latin typeface="Arial"/>
                <a:ea typeface="ヒラギノ角ゴ Pro W3"/>
              </a:rPr>
              <a:t>Types of Uterine Evacuation Methods (continued)</a:t>
            </a:r>
          </a:p>
        </p:txBody>
      </p:sp>
      <p:graphicFrame>
        <p:nvGraphicFramePr>
          <p:cNvPr id="4" name="Table 3">
            <a:extLst>
              <a:ext uri="{FF2B5EF4-FFF2-40B4-BE49-F238E27FC236}">
                <a16:creationId xmlns:a16="http://schemas.microsoft.com/office/drawing/2014/main" id="{2BF454F3-61B8-A44D-A1DB-070FA8C50A12}"/>
              </a:ext>
            </a:extLst>
          </p:cNvPr>
          <p:cNvGraphicFramePr>
            <a:graphicFrameLocks noGrp="1"/>
          </p:cNvGraphicFramePr>
          <p:nvPr>
            <p:extLst>
              <p:ext uri="{D42A27DB-BD31-4B8C-83A1-F6EECF244321}">
                <p14:modId xmlns:p14="http://schemas.microsoft.com/office/powerpoint/2010/main" val="3108170564"/>
              </p:ext>
            </p:extLst>
          </p:nvPr>
        </p:nvGraphicFramePr>
        <p:xfrm>
          <a:off x="298731" y="1740410"/>
          <a:ext cx="8546538" cy="2241288"/>
        </p:xfrm>
        <a:graphic>
          <a:graphicData uri="http://schemas.openxmlformats.org/drawingml/2006/table">
            <a:tbl>
              <a:tblPr firstRow="1" bandRow="1">
                <a:tableStyleId>{5C22544A-7EE6-4342-B048-85BDC9FD1C3A}</a:tableStyleId>
              </a:tblPr>
              <a:tblGrid>
                <a:gridCol w="2848846">
                  <a:extLst>
                    <a:ext uri="{9D8B030D-6E8A-4147-A177-3AD203B41FA5}">
                      <a16:colId xmlns:a16="http://schemas.microsoft.com/office/drawing/2014/main" val="2200932013"/>
                    </a:ext>
                  </a:extLst>
                </a:gridCol>
                <a:gridCol w="2848846">
                  <a:extLst>
                    <a:ext uri="{9D8B030D-6E8A-4147-A177-3AD203B41FA5}">
                      <a16:colId xmlns:a16="http://schemas.microsoft.com/office/drawing/2014/main" val="1039467802"/>
                    </a:ext>
                  </a:extLst>
                </a:gridCol>
                <a:gridCol w="2848846">
                  <a:extLst>
                    <a:ext uri="{9D8B030D-6E8A-4147-A177-3AD203B41FA5}">
                      <a16:colId xmlns:a16="http://schemas.microsoft.com/office/drawing/2014/main" val="168791361"/>
                    </a:ext>
                  </a:extLst>
                </a:gridCol>
              </a:tblGrid>
              <a:tr h="351528">
                <a:tc>
                  <a:txBody>
                    <a:bodyPr/>
                    <a:lstStyle/>
                    <a:p>
                      <a:r>
                        <a:rPr lang="en-US" sz="1600" b="1" i="0" dirty="0">
                          <a:latin typeface="Arial Narrow"/>
                          <a:cs typeface="Arial Narrow" panose="020B0604020202020204" pitchFamily="34" charset="0"/>
                        </a:rPr>
                        <a:t>Gestation </a:t>
                      </a:r>
                    </a:p>
                  </a:txBody>
                  <a:tcPr/>
                </a:tc>
                <a:tc>
                  <a:txBody>
                    <a:bodyPr/>
                    <a:lstStyle/>
                    <a:p>
                      <a:r>
                        <a:rPr lang="en-US" sz="1600" b="1" i="0" dirty="0">
                          <a:latin typeface="Arial Narrow"/>
                          <a:cs typeface="Arial Narrow" panose="020B0604020202020204" pitchFamily="34" charset="0"/>
                        </a:rPr>
                        <a:t>Methods of Evacuation</a:t>
                      </a:r>
                    </a:p>
                  </a:txBody>
                  <a:tcPr/>
                </a:tc>
                <a:tc>
                  <a:txBody>
                    <a:bodyPr/>
                    <a:lstStyle/>
                    <a:p>
                      <a:r>
                        <a:rPr lang="en-US" sz="1600" b="1" i="0" dirty="0">
                          <a:latin typeface="Arial Narrow"/>
                          <a:cs typeface="Arial Narrow" panose="020B0604020202020204" pitchFamily="34" charset="0"/>
                        </a:rPr>
                        <a:t>Recommended Method</a:t>
                      </a:r>
                    </a:p>
                  </a:txBody>
                  <a:tcPr/>
                </a:tc>
                <a:extLst>
                  <a:ext uri="{0D108BD9-81ED-4DB2-BD59-A6C34878D82A}">
                    <a16:rowId xmlns:a16="http://schemas.microsoft.com/office/drawing/2014/main" val="1775822706"/>
                  </a:ext>
                </a:extLst>
              </a:tr>
              <a:tr h="445962">
                <a:tc>
                  <a:txBody>
                    <a:bodyPr/>
                    <a:lstStyle/>
                    <a:p>
                      <a:pPr marL="0" indent="0">
                        <a:buFont typeface="Arial" panose="020B0604020202020204" pitchFamily="34" charset="0"/>
                        <a:buNone/>
                      </a:pPr>
                      <a:r>
                        <a:rPr lang="en-US" sz="1600" b="0" i="0" kern="1200" dirty="0">
                          <a:solidFill>
                            <a:schemeClr val="dk1"/>
                          </a:solidFill>
                          <a:effectLst/>
                          <a:latin typeface="Arial Narrow"/>
                          <a:ea typeface="+mn-ea"/>
                          <a:cs typeface="Arial Narrow" panose="020B0604020202020204" pitchFamily="34" charset="0"/>
                        </a:rPr>
                        <a:t>Less than 14 weeks</a:t>
                      </a:r>
                    </a:p>
                  </a:txBody>
                  <a:tcPr>
                    <a:solidFill>
                      <a:schemeClr val="bg1">
                        <a:lumMod val="95000"/>
                      </a:schemeClr>
                    </a:solidFill>
                  </a:tcPr>
                </a:tc>
                <a:tc>
                  <a:txBody>
                    <a:bodyPr/>
                    <a:lstStyle/>
                    <a:p>
                      <a:pPr marL="285750" indent="-285750" algn="l" defTabSz="342900" rtl="0" eaLnBrk="1" latinLnBrk="0" hangingPunct="1">
                        <a:buFont typeface="Arial" panose="020B0604020202020204" pitchFamily="34" charset="0"/>
                        <a:buChar char="•"/>
                      </a:pPr>
                      <a:r>
                        <a:rPr lang="en-US" sz="1600" b="0" i="0" kern="1200" dirty="0">
                          <a:solidFill>
                            <a:schemeClr val="dk1"/>
                          </a:solidFill>
                          <a:effectLst/>
                          <a:latin typeface="Arial Narrow"/>
                          <a:ea typeface="+mn-ea"/>
                          <a:cs typeface="Arial Narrow" panose="020B0604020202020204" pitchFamily="34" charset="0"/>
                        </a:rPr>
                        <a:t>Misoprostol only</a:t>
                      </a:r>
                    </a:p>
                    <a:p>
                      <a:pPr marL="285750" indent="-285750" algn="l" defTabSz="342900" rtl="0" eaLnBrk="1" latinLnBrk="0" hangingPunct="1">
                        <a:buFont typeface="Arial" panose="020B0604020202020204" pitchFamily="34" charset="0"/>
                        <a:buChar char="•"/>
                      </a:pPr>
                      <a:r>
                        <a:rPr lang="en-US" sz="1600" b="0" i="0" kern="1200" dirty="0">
                          <a:solidFill>
                            <a:schemeClr val="dk1"/>
                          </a:solidFill>
                          <a:effectLst/>
                          <a:latin typeface="Arial Narrow"/>
                          <a:ea typeface="+mn-ea"/>
                          <a:cs typeface="Arial Narrow" panose="020B0604020202020204" pitchFamily="34" charset="0"/>
                        </a:rPr>
                        <a:t>VA</a:t>
                      </a:r>
                    </a:p>
                    <a:p>
                      <a:pPr marL="285750" indent="-285750" algn="l" defTabSz="342900" rtl="0" eaLnBrk="1" latinLnBrk="0" hangingPunct="1">
                        <a:buFont typeface="Arial" panose="020B0604020202020204" pitchFamily="34" charset="0"/>
                        <a:buChar char="•"/>
                      </a:pPr>
                      <a:r>
                        <a:rPr lang="en-US" sz="1600" b="0" i="0" kern="1200" dirty="0">
                          <a:solidFill>
                            <a:schemeClr val="dk1"/>
                          </a:solidFill>
                          <a:effectLst/>
                          <a:latin typeface="Arial Narrow"/>
                          <a:ea typeface="+mn-ea"/>
                          <a:cs typeface="Arial Narrow" panose="020B0604020202020204" pitchFamily="34" charset="0"/>
                        </a:rPr>
                        <a:t>D&amp;E</a:t>
                      </a:r>
                    </a:p>
                    <a:p>
                      <a:pPr marL="285750" indent="-285750" algn="l" defTabSz="342900" rtl="0" eaLnBrk="1" latinLnBrk="0" hangingPunct="1">
                        <a:buFont typeface="Arial" panose="020B0604020202020204" pitchFamily="34" charset="0"/>
                        <a:buChar char="•"/>
                      </a:pPr>
                      <a:r>
                        <a:rPr lang="en-US" sz="1600" b="0" i="0" kern="1200" dirty="0">
                          <a:solidFill>
                            <a:schemeClr val="dk1"/>
                          </a:solidFill>
                          <a:effectLst/>
                          <a:latin typeface="Arial Narrow"/>
                          <a:ea typeface="+mn-ea"/>
                          <a:cs typeface="Arial Narrow" panose="020B0604020202020204" pitchFamily="34" charset="0"/>
                        </a:rPr>
                        <a:t>Expectant management</a:t>
                      </a:r>
                    </a:p>
                  </a:txBody>
                  <a:tcPr>
                    <a:solidFill>
                      <a:schemeClr val="bg1">
                        <a:lumMod val="95000"/>
                      </a:schemeClr>
                    </a:solidFill>
                  </a:tcPr>
                </a:tc>
                <a:tc>
                  <a:txBody>
                    <a:bodyPr/>
                    <a:lstStyle/>
                    <a:p>
                      <a:pPr marL="285750" indent="-285750" algn="l" defTabSz="342900" rtl="0" eaLnBrk="1" latinLnBrk="0" hangingPunct="1">
                        <a:buFont typeface="Arial" panose="020B0604020202020204" pitchFamily="34" charset="0"/>
                        <a:buChar char="•"/>
                      </a:pPr>
                      <a:r>
                        <a:rPr lang="en-US" sz="1600" b="0" i="0" kern="1200" dirty="0">
                          <a:solidFill>
                            <a:schemeClr val="dk1"/>
                          </a:solidFill>
                          <a:effectLst/>
                          <a:latin typeface="Arial Narrow"/>
                          <a:ea typeface="+mn-ea"/>
                          <a:cs typeface="Arial Narrow" panose="020B0604020202020204" pitchFamily="34" charset="0"/>
                        </a:rPr>
                        <a:t>Misoprostol only, primary option</a:t>
                      </a:r>
                    </a:p>
                    <a:p>
                      <a:pPr marL="285750" indent="-285750" algn="l" defTabSz="342900" rtl="0" eaLnBrk="1" latinLnBrk="0" hangingPunct="1">
                        <a:buFont typeface="Arial" panose="020B0604020202020204" pitchFamily="34" charset="0"/>
                        <a:buChar char="•"/>
                      </a:pPr>
                      <a:r>
                        <a:rPr lang="en-US" sz="1600" b="0" i="0" kern="1200" dirty="0">
                          <a:solidFill>
                            <a:schemeClr val="dk1"/>
                          </a:solidFill>
                          <a:effectLst/>
                          <a:latin typeface="Arial Narrow"/>
                          <a:ea typeface="+mn-ea"/>
                          <a:cs typeface="Arial Narrow" panose="020B0604020202020204" pitchFamily="34" charset="0"/>
                        </a:rPr>
                        <a:t>VA, secondary option</a:t>
                      </a:r>
                    </a:p>
                    <a:p>
                      <a:endParaRPr lang="en-US" sz="1600" b="0" i="0" dirty="0">
                        <a:latin typeface="Arial Narrow"/>
                        <a:cs typeface="Arial Narrow" panose="020B0604020202020204" pitchFamily="34" charset="0"/>
                      </a:endParaRPr>
                    </a:p>
                  </a:txBody>
                  <a:tcPr>
                    <a:solidFill>
                      <a:schemeClr val="bg1">
                        <a:lumMod val="95000"/>
                      </a:schemeClr>
                    </a:solidFill>
                  </a:tcPr>
                </a:tc>
                <a:extLst>
                  <a:ext uri="{0D108BD9-81ED-4DB2-BD59-A6C34878D82A}">
                    <a16:rowId xmlns:a16="http://schemas.microsoft.com/office/drawing/2014/main" val="498678272"/>
                  </a:ext>
                </a:extLst>
              </a:tr>
              <a:tr h="445962">
                <a:tc>
                  <a:txBody>
                    <a:bodyPr/>
                    <a:lstStyle/>
                    <a:p>
                      <a:pPr marL="0" marR="0" lvl="0" indent="0" algn="l" defTabSz="342900" rtl="0" eaLnBrk="1" fontAlgn="auto" latinLnBrk="0" hangingPunct="1">
                        <a:lnSpc>
                          <a:spcPct val="100000"/>
                        </a:lnSpc>
                        <a:spcBef>
                          <a:spcPts val="0"/>
                        </a:spcBef>
                        <a:spcAft>
                          <a:spcPts val="0"/>
                        </a:spcAft>
                        <a:buClrTx/>
                        <a:buSzTx/>
                        <a:buFontTx/>
                        <a:buNone/>
                        <a:tabLst/>
                        <a:defRPr/>
                      </a:pPr>
                      <a:r>
                        <a:rPr lang="en-US" sz="1600" b="0" i="0" kern="1200" dirty="0">
                          <a:solidFill>
                            <a:schemeClr val="dk1"/>
                          </a:solidFill>
                          <a:effectLst/>
                          <a:latin typeface="Arial Narrow"/>
                          <a:ea typeface="+mn-ea"/>
                          <a:cs typeface="Arial Narrow" panose="020B0604020202020204" pitchFamily="34" charset="0"/>
                        </a:rPr>
                        <a:t>Equal to or more than 14 weeks</a:t>
                      </a:r>
                    </a:p>
                    <a:p>
                      <a:pPr marL="0" indent="0" algn="l" defTabSz="342900" rtl="0" eaLnBrk="1" latinLnBrk="0" hangingPunct="1">
                        <a:buFontTx/>
                        <a:buNone/>
                      </a:pPr>
                      <a:endParaRPr lang="en-US" sz="1600" b="0" i="0" kern="1200">
                        <a:solidFill>
                          <a:schemeClr val="dk1"/>
                        </a:solidFill>
                        <a:effectLst/>
                        <a:latin typeface="Arial Narrow" panose="020B0604020202020204" pitchFamily="34" charset="0"/>
                        <a:ea typeface="+mn-ea"/>
                        <a:cs typeface="Arial Narrow" panose="020B0604020202020204" pitchFamily="34" charset="0"/>
                      </a:endParaRPr>
                    </a:p>
                  </a:txBody>
                  <a:tcPr>
                    <a:solidFill>
                      <a:schemeClr val="bg1">
                        <a:lumMod val="95000"/>
                      </a:schemeClr>
                    </a:solidFill>
                  </a:tcPr>
                </a:tc>
                <a:tc>
                  <a:txBody>
                    <a:bodyPr/>
                    <a:lstStyle/>
                    <a:p>
                      <a:pPr marL="285750" indent="-285750" algn="l" defTabSz="342900" rtl="0" eaLnBrk="1" latinLnBrk="0" hangingPunct="1">
                        <a:buFont typeface="Arial" panose="020B0604020202020204" pitchFamily="34" charset="0"/>
                        <a:buChar char="•"/>
                      </a:pPr>
                      <a:r>
                        <a:rPr lang="en-US" sz="1600" b="0" i="0" kern="1200" dirty="0">
                          <a:solidFill>
                            <a:schemeClr val="dk1"/>
                          </a:solidFill>
                          <a:effectLst/>
                          <a:latin typeface="Arial Narrow"/>
                          <a:ea typeface="+mn-ea"/>
                          <a:cs typeface="Arial Narrow" panose="020B0604020202020204" pitchFamily="34" charset="0"/>
                        </a:rPr>
                        <a:t>Misoprostol only</a:t>
                      </a:r>
                    </a:p>
                    <a:p>
                      <a:pPr marL="285750" indent="-285750" algn="l" defTabSz="342900" rtl="0" eaLnBrk="1" latinLnBrk="0" hangingPunct="1">
                        <a:buFont typeface="Arial" panose="020B0604020202020204" pitchFamily="34" charset="0"/>
                        <a:buChar char="•"/>
                      </a:pPr>
                      <a:r>
                        <a:rPr lang="en-US" sz="1600" b="0" i="0" kern="1200" dirty="0">
                          <a:solidFill>
                            <a:schemeClr val="dk1"/>
                          </a:solidFill>
                          <a:effectLst/>
                          <a:latin typeface="Arial Narrow"/>
                          <a:ea typeface="+mn-ea"/>
                          <a:cs typeface="Arial Narrow" panose="020B0604020202020204" pitchFamily="34" charset="0"/>
                        </a:rPr>
                        <a:t>D&amp;E</a:t>
                      </a:r>
                    </a:p>
                    <a:p>
                      <a:pPr marL="285750" indent="-285750" algn="l" defTabSz="342900" rtl="0" eaLnBrk="1" latinLnBrk="0" hangingPunct="1">
                        <a:buFont typeface="Arial" panose="020B0604020202020204" pitchFamily="34" charset="0"/>
                        <a:buChar char="•"/>
                      </a:pPr>
                      <a:r>
                        <a:rPr lang="en-US" sz="1600" b="0" i="0" kern="1200" dirty="0">
                          <a:solidFill>
                            <a:schemeClr val="dk1"/>
                          </a:solidFill>
                          <a:effectLst/>
                          <a:latin typeface="Arial Narrow"/>
                          <a:ea typeface="+mn-ea"/>
                          <a:cs typeface="Arial Narrow" panose="020B0604020202020204" pitchFamily="34" charset="0"/>
                        </a:rPr>
                        <a:t>Expectant management</a:t>
                      </a:r>
                    </a:p>
                  </a:txBody>
                  <a:tcPr>
                    <a:solidFill>
                      <a:schemeClr val="bg1">
                        <a:lumMod val="95000"/>
                      </a:schemeClr>
                    </a:solidFill>
                  </a:tcPr>
                </a:tc>
                <a:tc>
                  <a:txBody>
                    <a:bodyPr/>
                    <a:lstStyle/>
                    <a:p>
                      <a:pPr marL="285750" indent="-285750" algn="l" defTabSz="342900" rtl="0" eaLnBrk="1" latinLnBrk="0" hangingPunct="1">
                        <a:buFont typeface="Arial" panose="020B0604020202020204" pitchFamily="34" charset="0"/>
                        <a:buChar char="•"/>
                      </a:pPr>
                      <a:r>
                        <a:rPr lang="en-US" sz="1600" b="0" i="0" kern="1200" dirty="0">
                          <a:solidFill>
                            <a:schemeClr val="dk1"/>
                          </a:solidFill>
                          <a:effectLst/>
                          <a:latin typeface="Arial Narrow"/>
                          <a:ea typeface="+mn-ea"/>
                          <a:cs typeface="Arial Narrow" panose="020B0604020202020204" pitchFamily="34" charset="0"/>
                        </a:rPr>
                        <a:t>Misoprostol only, primary option</a:t>
                      </a:r>
                    </a:p>
                    <a:p>
                      <a:pPr marL="285750" indent="-285750" algn="l" defTabSz="342900" rtl="0" eaLnBrk="1" latinLnBrk="0" hangingPunct="1">
                        <a:buFont typeface="Arial" panose="020B0604020202020204" pitchFamily="34" charset="0"/>
                        <a:buChar char="•"/>
                      </a:pPr>
                      <a:r>
                        <a:rPr lang="en-US" sz="1600" b="0" i="0" kern="1200" dirty="0">
                          <a:solidFill>
                            <a:schemeClr val="dk1"/>
                          </a:solidFill>
                          <a:effectLst/>
                          <a:latin typeface="Arial Narrow"/>
                          <a:ea typeface="+mn-ea"/>
                          <a:cs typeface="Arial Narrow" panose="020B0604020202020204" pitchFamily="34" charset="0"/>
                        </a:rPr>
                        <a:t>D&amp;E, secondary option</a:t>
                      </a:r>
                    </a:p>
                    <a:p>
                      <a:endParaRPr lang="en-US" sz="1600" b="0" i="0" dirty="0">
                        <a:latin typeface="Arial Narrow"/>
                        <a:cs typeface="Arial Narrow" panose="020B0604020202020204" pitchFamily="34" charset="0"/>
                      </a:endParaRPr>
                    </a:p>
                  </a:txBody>
                  <a:tcPr>
                    <a:solidFill>
                      <a:schemeClr val="bg1">
                        <a:lumMod val="95000"/>
                      </a:schemeClr>
                    </a:solidFill>
                  </a:tcPr>
                </a:tc>
                <a:extLst>
                  <a:ext uri="{0D108BD9-81ED-4DB2-BD59-A6C34878D82A}">
                    <a16:rowId xmlns:a16="http://schemas.microsoft.com/office/drawing/2014/main" val="727429030"/>
                  </a:ext>
                </a:extLst>
              </a:tr>
            </a:tbl>
          </a:graphicData>
        </a:graphic>
      </p:graphicFrame>
      <p:sp>
        <p:nvSpPr>
          <p:cNvPr id="6" name="Content Placeholder 1">
            <a:extLst>
              <a:ext uri="{FF2B5EF4-FFF2-40B4-BE49-F238E27FC236}">
                <a16:creationId xmlns:a16="http://schemas.microsoft.com/office/drawing/2014/main" id="{E8D0FB30-BF60-DE7C-8BB8-AADB5277D3FC}"/>
              </a:ext>
            </a:extLst>
          </p:cNvPr>
          <p:cNvSpPr txBox="1">
            <a:spLocks/>
          </p:cNvSpPr>
          <p:nvPr/>
        </p:nvSpPr>
        <p:spPr>
          <a:xfrm>
            <a:off x="298731" y="1222910"/>
            <a:ext cx="8392510" cy="392246"/>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a:spcBef>
                <a:spcPts val="1650"/>
              </a:spcBef>
              <a:buClr>
                <a:schemeClr val="tx2"/>
              </a:buClr>
            </a:pPr>
            <a:r>
              <a:rPr lang="en-US" altLang="en-US" sz="1800" b="1" dirty="0">
                <a:solidFill>
                  <a:schemeClr val="tx2"/>
                </a:solidFill>
              </a:rPr>
              <a:t>Uterine Evacuation Methods by Gestation </a:t>
            </a:r>
          </a:p>
        </p:txBody>
      </p:sp>
    </p:spTree>
    <p:extLst>
      <p:ext uri="{BB962C8B-B14F-4D97-AF65-F5344CB8AC3E}">
        <p14:creationId xmlns:p14="http://schemas.microsoft.com/office/powerpoint/2010/main" val="13300504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457200" y="1183256"/>
            <a:ext cx="8431619" cy="3801470"/>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a:spcBef>
                <a:spcPts val="1050"/>
              </a:spcBef>
              <a:buClr>
                <a:schemeClr val="tx2"/>
              </a:buClr>
              <a:buFont typeface=".PingFang SC Regular"/>
              <a:buChar char="〉"/>
            </a:pPr>
            <a:r>
              <a:rPr lang="en-US" sz="1600" dirty="0">
                <a:solidFill>
                  <a:schemeClr val="tx1">
                    <a:lumMod val="75000"/>
                    <a:lumOff val="25000"/>
                  </a:schemeClr>
                </a:solidFill>
              </a:rPr>
              <a:t>The World Health Organization (WHO) recommends misoprostol over surgical methods. However, misoprostol cannot be used for clients with:​</a:t>
            </a:r>
          </a:p>
          <a:p>
            <a:pPr marL="800100" lvl="1" indent="-342900">
              <a:spcBef>
                <a:spcPts val="450"/>
              </a:spcBef>
              <a:buClr>
                <a:schemeClr val="tx2"/>
              </a:buClr>
              <a:buFont typeface="Courier New" panose="02070309020205020404" pitchFamily="49" charset="0"/>
              <a:buChar char="o"/>
            </a:pPr>
            <a:r>
              <a:rPr lang="en-US" sz="1600" dirty="0">
                <a:solidFill>
                  <a:schemeClr val="tx1">
                    <a:lumMod val="75000"/>
                    <a:lumOff val="25000"/>
                  </a:schemeClr>
                </a:solidFill>
              </a:rPr>
              <a:t>Severe vaginal bleeding​</a:t>
            </a:r>
          </a:p>
          <a:p>
            <a:pPr marL="800100" lvl="1" indent="-342900">
              <a:spcBef>
                <a:spcPts val="450"/>
              </a:spcBef>
              <a:buClr>
                <a:schemeClr val="tx2"/>
              </a:buClr>
              <a:buFont typeface="Courier New" panose="02070309020205020404" pitchFamily="49" charset="0"/>
              <a:buChar char="o"/>
            </a:pPr>
            <a:r>
              <a:rPr lang="en-US" sz="1600" dirty="0">
                <a:solidFill>
                  <a:schemeClr val="tx1">
                    <a:lumMod val="75000"/>
                    <a:lumOff val="25000"/>
                  </a:schemeClr>
                </a:solidFill>
              </a:rPr>
              <a:t>Septic abortion​</a:t>
            </a:r>
          </a:p>
          <a:p>
            <a:pPr marL="800100" lvl="1" indent="-342900">
              <a:spcBef>
                <a:spcPts val="450"/>
              </a:spcBef>
              <a:buClr>
                <a:schemeClr val="tx2"/>
              </a:buClr>
              <a:buFont typeface="Courier New" panose="02070309020205020404" pitchFamily="49" charset="0"/>
              <a:buChar char="o"/>
            </a:pPr>
            <a:r>
              <a:rPr lang="en-US" sz="1600" dirty="0">
                <a:solidFill>
                  <a:schemeClr val="tx1">
                    <a:lumMod val="75000"/>
                    <a:lumOff val="25000"/>
                  </a:schemeClr>
                </a:solidFill>
              </a:rPr>
              <a:t>Genital tract injuries​</a:t>
            </a:r>
          </a:p>
          <a:p>
            <a:pPr marL="800100" lvl="1" indent="-342900">
              <a:spcBef>
                <a:spcPts val="450"/>
              </a:spcBef>
              <a:buClr>
                <a:schemeClr val="tx2"/>
              </a:buClr>
              <a:buFont typeface="Courier New" panose="02070309020205020404" pitchFamily="49" charset="0"/>
              <a:buChar char="o"/>
            </a:pPr>
            <a:r>
              <a:rPr lang="en-US" sz="1600" dirty="0">
                <a:solidFill>
                  <a:schemeClr val="tx1">
                    <a:lumMod val="75000"/>
                    <a:lumOff val="25000"/>
                  </a:schemeClr>
                </a:solidFill>
              </a:rPr>
              <a:t>History of allergy to misoprostol​</a:t>
            </a:r>
          </a:p>
          <a:p>
            <a:pPr marL="342900" indent="-342900">
              <a:spcBef>
                <a:spcPts val="1650"/>
              </a:spcBef>
              <a:buClr>
                <a:schemeClr val="tx2"/>
              </a:buClr>
              <a:buFont typeface=".PingFang SC Regular"/>
              <a:buChar char="〉"/>
            </a:pPr>
            <a:r>
              <a:rPr lang="en-US" sz="1600" dirty="0">
                <a:solidFill>
                  <a:schemeClr val="tx1">
                    <a:lumMod val="75000"/>
                    <a:lumOff val="25000"/>
                  </a:schemeClr>
                </a:solidFill>
              </a:rPr>
              <a:t>​VA is advised for clients who experience severe bleeding and with cases with partial expulsion of the products of conception.​</a:t>
            </a:r>
          </a:p>
          <a:p>
            <a:pPr marL="342900" indent="-342900">
              <a:spcBef>
                <a:spcPts val="1650"/>
              </a:spcBef>
              <a:buClr>
                <a:schemeClr val="tx2"/>
              </a:buClr>
              <a:buFont typeface=".PingFang SC Regular"/>
              <a:buChar char="〉"/>
            </a:pPr>
            <a:r>
              <a:rPr lang="en-US" sz="1600" dirty="0">
                <a:solidFill>
                  <a:schemeClr val="tx1">
                    <a:lumMod val="75000"/>
                    <a:lumOff val="25000"/>
                  </a:schemeClr>
                </a:solidFill>
              </a:rPr>
              <a:t>​D&amp;E is recommended for first and second trimester incomplete abortions in which misoprostol and VA are not options.​</a:t>
            </a:r>
          </a:p>
          <a:p>
            <a:pPr marL="342900" indent="-342900">
              <a:spcBef>
                <a:spcPts val="1650"/>
              </a:spcBef>
              <a:buClr>
                <a:schemeClr val="tx2"/>
              </a:buClr>
              <a:buFont typeface=".PingFang SC Regular"/>
              <a:buChar char="〉"/>
            </a:pPr>
            <a:r>
              <a:rPr lang="en-US" sz="1600" dirty="0">
                <a:solidFill>
                  <a:schemeClr val="tx1">
                    <a:lumMod val="75000"/>
                    <a:lumOff val="25000"/>
                  </a:schemeClr>
                </a:solidFill>
              </a:rPr>
              <a:t>Sharp curettage is no longer recommended.</a:t>
            </a: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58774"/>
            <a:ext cx="7621675" cy="573578"/>
          </a:xfrm>
          <a:prstGeom prst="rect">
            <a:avLst/>
          </a:prstGeom>
          <a:noFill/>
        </p:spPr>
        <p:txBody>
          <a:bodyPr wrap="square" rtlCol="0" anchor="ctr" anchorCtr="0">
            <a:noAutofit/>
          </a:bodyPr>
          <a:lstStyle/>
          <a:p>
            <a:r>
              <a:rPr lang="en-US" sz="2400" kern="0">
                <a:solidFill>
                  <a:schemeClr val="bg1"/>
                </a:solidFill>
                <a:latin typeface="Arial"/>
                <a:ea typeface="ヒラギノ角ゴ Pro W3"/>
              </a:rPr>
              <a:t>Types of Uterine Evacuation Methods (continued)</a:t>
            </a:r>
          </a:p>
        </p:txBody>
      </p:sp>
    </p:spTree>
    <p:extLst>
      <p:ext uri="{BB962C8B-B14F-4D97-AF65-F5344CB8AC3E}">
        <p14:creationId xmlns:p14="http://schemas.microsoft.com/office/powerpoint/2010/main" val="27957176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457200" y="1226499"/>
            <a:ext cx="8365524" cy="3431209"/>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a:spcBef>
                <a:spcPts val="2250"/>
              </a:spcBef>
              <a:buClr>
                <a:schemeClr val="tx2"/>
              </a:buClr>
              <a:buFont typeface=".PingFang SC Regular"/>
              <a:buChar char="〉"/>
            </a:pPr>
            <a:r>
              <a:rPr lang="en-US" sz="1600" dirty="0">
                <a:solidFill>
                  <a:schemeClr val="tx1">
                    <a:lumMod val="75000"/>
                    <a:lumOff val="25000"/>
                  </a:schemeClr>
                </a:solidFill>
              </a:rPr>
              <a:t>Misoprostol is a prostaglandin analogue. It can stimulate contractions and labor by stimulating prostaglandin receptors on the cervical and uterine muscles.</a:t>
            </a:r>
          </a:p>
          <a:p>
            <a:pPr marL="342900" indent="-342900">
              <a:spcBef>
                <a:spcPts val="2250"/>
              </a:spcBef>
              <a:buClr>
                <a:schemeClr val="tx2"/>
              </a:buClr>
              <a:buFont typeface=".PingFang SC Regular"/>
              <a:buChar char="〉"/>
            </a:pPr>
            <a:r>
              <a:rPr lang="en-US" sz="1600" dirty="0">
                <a:solidFill>
                  <a:schemeClr val="tx1">
                    <a:lumMod val="75000"/>
                    <a:lumOff val="25000"/>
                  </a:schemeClr>
                </a:solidFill>
              </a:rPr>
              <a:t>Misoprostol is highly soluble and well absorbed by the mucus membranes​. It is metabolized in the liver and excreted in urine.</a:t>
            </a:r>
          </a:p>
          <a:p>
            <a:pPr marL="342900" indent="-342900">
              <a:spcBef>
                <a:spcPts val="2250"/>
              </a:spcBef>
              <a:buClr>
                <a:schemeClr val="tx2"/>
              </a:buClr>
              <a:buFont typeface=".PingFang SC Regular"/>
              <a:buChar char="〉"/>
            </a:pPr>
            <a:r>
              <a:rPr lang="en-US" sz="1600" dirty="0">
                <a:solidFill>
                  <a:schemeClr val="tx1">
                    <a:lumMod val="75000"/>
                    <a:lumOff val="25000"/>
                  </a:schemeClr>
                </a:solidFill>
              </a:rPr>
              <a:t>Misoprostol has no interactions with other medications that would make its use contraindicated in treating incomplete abortion, though it may augment the effects of oxytocic drugs.</a:t>
            </a:r>
          </a:p>
          <a:p>
            <a:pPr marL="342900" indent="-342900">
              <a:spcBef>
                <a:spcPts val="2250"/>
              </a:spcBef>
              <a:buClr>
                <a:schemeClr val="tx2"/>
              </a:buClr>
              <a:buFont typeface=".PingFang SC Regular"/>
              <a:buChar char="〉"/>
            </a:pPr>
            <a:r>
              <a:rPr lang="en-US" sz="1600" dirty="0">
                <a:solidFill>
                  <a:schemeClr val="tx1">
                    <a:lumMod val="75000"/>
                    <a:lumOff val="25000"/>
                  </a:schemeClr>
                </a:solidFill>
              </a:rPr>
              <a:t>Misoprostol is highly effective and is one of the WHO’s recommended essential medicines for miscarriage and incomplete abortion. </a:t>
            </a: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52876"/>
            <a:ext cx="7443217"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Medication Abortion: Misoprostol</a:t>
            </a:r>
          </a:p>
        </p:txBody>
      </p:sp>
    </p:spTree>
    <p:extLst>
      <p:ext uri="{BB962C8B-B14F-4D97-AF65-F5344CB8AC3E}">
        <p14:creationId xmlns:p14="http://schemas.microsoft.com/office/powerpoint/2010/main" val="36117353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457200" y="1220859"/>
            <a:ext cx="8293395" cy="3431209"/>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a:spcBef>
                <a:spcPts val="2250"/>
              </a:spcBef>
              <a:buClr>
                <a:schemeClr val="tx2"/>
              </a:buClr>
              <a:buFont typeface=".PingFang SC Regular"/>
              <a:buChar char="〉"/>
            </a:pPr>
            <a:r>
              <a:rPr lang="en-US" sz="1600" dirty="0">
                <a:solidFill>
                  <a:schemeClr val="tx1">
                    <a:lumMod val="75000"/>
                    <a:lumOff val="25000"/>
                  </a:schemeClr>
                </a:solidFill>
              </a:rPr>
              <a:t>The WHO recommends that a client with an incomplete abortion of less than 14 weeks gestation be treated with 600 µg of misoprostol orally or 400 ug sublingually. </a:t>
            </a:r>
          </a:p>
          <a:p>
            <a:pPr marL="342900" indent="-342900">
              <a:spcBef>
                <a:spcPts val="2250"/>
              </a:spcBef>
              <a:buClr>
                <a:schemeClr val="tx2"/>
              </a:buClr>
              <a:buFont typeface=".PingFang SC Regular"/>
              <a:buChar char="〉"/>
            </a:pPr>
            <a:r>
              <a:rPr lang="en-US" sz="1600" dirty="0">
                <a:solidFill>
                  <a:schemeClr val="tx1">
                    <a:lumMod val="75000"/>
                    <a:lumOff val="25000"/>
                  </a:schemeClr>
                </a:solidFill>
              </a:rPr>
              <a:t>A repeat dose to achieve complete evacuation of the uterus may be used, if needed.</a:t>
            </a:r>
          </a:p>
          <a:p>
            <a:pPr marL="342900" indent="-342900">
              <a:spcBef>
                <a:spcPts val="2250"/>
              </a:spcBef>
              <a:buClr>
                <a:schemeClr val="tx2"/>
              </a:buClr>
              <a:buFont typeface=".PingFang SC Regular"/>
              <a:buChar char="〉"/>
            </a:pPr>
            <a:r>
              <a:rPr lang="en-US" sz="1600" dirty="0">
                <a:solidFill>
                  <a:schemeClr val="tx1">
                    <a:lumMod val="75000"/>
                    <a:lumOff val="25000"/>
                  </a:schemeClr>
                </a:solidFill>
              </a:rPr>
              <a:t>The onset of action ranges from 30 minutes to four hours. </a:t>
            </a:r>
          </a:p>
          <a:p>
            <a:pPr marL="342900" indent="-342900">
              <a:spcBef>
                <a:spcPts val="2250"/>
              </a:spcBef>
              <a:buClr>
                <a:schemeClr val="tx2"/>
              </a:buClr>
              <a:buFont typeface=".PingFang SC Regular"/>
              <a:buChar char="〉"/>
            </a:pPr>
            <a:r>
              <a:rPr lang="en-US" sz="1600" dirty="0">
                <a:solidFill>
                  <a:schemeClr val="tx1">
                    <a:lumMod val="75000"/>
                    <a:lumOff val="25000"/>
                  </a:schemeClr>
                </a:solidFill>
              </a:rPr>
              <a:t>Trained practitioners of complementary medicine, nurses, midwives, pharmacists and pharmacy workers, clinicians and medical assistants, health officers, doctors, and obstetrician-gynecologists may typically administer misoprostol. Refer to national guidelines and protocols.</a:t>
            </a: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52876"/>
            <a:ext cx="7443217"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Medication Abortion: Misoprostol (continued)</a:t>
            </a:r>
          </a:p>
        </p:txBody>
      </p:sp>
    </p:spTree>
    <p:extLst>
      <p:ext uri="{BB962C8B-B14F-4D97-AF65-F5344CB8AC3E}">
        <p14:creationId xmlns:p14="http://schemas.microsoft.com/office/powerpoint/2010/main" val="14485019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457200" y="1223271"/>
            <a:ext cx="8241957" cy="3431209"/>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a:spcBef>
                <a:spcPts val="2250"/>
              </a:spcBef>
              <a:buClr>
                <a:schemeClr val="tx2"/>
              </a:buClr>
              <a:buFont typeface=".PingFang SC Regular"/>
              <a:buChar char="〉"/>
            </a:pPr>
            <a:r>
              <a:rPr lang="en-US" sz="1600" dirty="0">
                <a:solidFill>
                  <a:schemeClr val="tx1">
                    <a:lumMod val="75000"/>
                    <a:lumOff val="25000"/>
                  </a:schemeClr>
                </a:solidFill>
              </a:rPr>
              <a:t>Clients with uncomplicated first trimester incomplete abortions who are stable and reside within an hour of the health facility may either take the medication at the facility or self-administer the medication at home. </a:t>
            </a:r>
          </a:p>
          <a:p>
            <a:pPr marL="342900" indent="-342900">
              <a:spcBef>
                <a:spcPts val="2250"/>
              </a:spcBef>
              <a:buClr>
                <a:schemeClr val="tx2"/>
              </a:buClr>
              <a:buFont typeface=".PingFang SC Regular"/>
              <a:buChar char="〉"/>
            </a:pPr>
            <a:r>
              <a:rPr lang="en-US" sz="1600" dirty="0">
                <a:solidFill>
                  <a:schemeClr val="tx1">
                    <a:lumMod val="75000"/>
                    <a:lumOff val="25000"/>
                  </a:schemeClr>
                </a:solidFill>
              </a:rPr>
              <a:t>Before leaving the facility, clients who chose misoprostol should receive clear instructions on how to take the medication, signs of danger, and what to do if they experience any warning signs. They should also receive contraceptive care.</a:t>
            </a:r>
          </a:p>
          <a:p>
            <a:pPr marL="342900" indent="-342900">
              <a:spcBef>
                <a:spcPts val="2250"/>
              </a:spcBef>
              <a:buClr>
                <a:schemeClr val="tx2"/>
              </a:buClr>
              <a:buFont typeface=".PingFang SC Regular"/>
              <a:buChar char="〉"/>
            </a:pPr>
            <a:r>
              <a:rPr lang="en-US" sz="1600" dirty="0">
                <a:solidFill>
                  <a:schemeClr val="tx1">
                    <a:lumMod val="75000"/>
                    <a:lumOff val="25000"/>
                  </a:schemeClr>
                </a:solidFill>
              </a:rPr>
              <a:t>Misoprostol is inexpensive and stable at recommended storage conditions. Synthetic derivatives are also available and are more stable; however, they are more expensive.</a:t>
            </a:r>
          </a:p>
          <a:p>
            <a:pPr marL="342900" indent="-342900">
              <a:spcBef>
                <a:spcPts val="2250"/>
              </a:spcBef>
              <a:buClr>
                <a:schemeClr val="tx2"/>
              </a:buClr>
              <a:buFont typeface=".PingFang SC Regular"/>
              <a:buChar char="〉"/>
            </a:pPr>
            <a:endParaRPr lang="en-US" sz="1600" dirty="0">
              <a:solidFill>
                <a:schemeClr val="tx1">
                  <a:lumMod val="75000"/>
                  <a:lumOff val="25000"/>
                </a:schemeClr>
              </a:solidFill>
            </a:endParaRP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52876"/>
            <a:ext cx="7443217"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Medication Abortion: Misoprostol (continued)</a:t>
            </a:r>
          </a:p>
        </p:txBody>
      </p:sp>
    </p:spTree>
    <p:extLst>
      <p:ext uri="{BB962C8B-B14F-4D97-AF65-F5344CB8AC3E}">
        <p14:creationId xmlns:p14="http://schemas.microsoft.com/office/powerpoint/2010/main" val="2298176466"/>
      </p:ext>
    </p:extLst>
  </p:cSld>
  <p:clrMapOvr>
    <a:masterClrMapping/>
  </p:clrMapOvr>
</p:sld>
</file>

<file path=ppt/theme/theme1.xml><?xml version="1.0" encoding="utf-8"?>
<a:theme xmlns:a="http://schemas.openxmlformats.org/drawingml/2006/main" name="Office Theme">
  <a:themeElements>
    <a:clrScheme name="EngenderHealth Colors">
      <a:dk1>
        <a:srgbClr val="000000"/>
      </a:dk1>
      <a:lt1>
        <a:srgbClr val="FFFFFF"/>
      </a:lt1>
      <a:dk2>
        <a:srgbClr val="A1005D"/>
      </a:dk2>
      <a:lt2>
        <a:srgbClr val="595959"/>
      </a:lt2>
      <a:accent1>
        <a:srgbClr val="ED7A23"/>
      </a:accent1>
      <a:accent2>
        <a:srgbClr val="00AEBD"/>
      </a:accent2>
      <a:accent3>
        <a:srgbClr val="005238"/>
      </a:accent3>
      <a:accent4>
        <a:srgbClr val="FEC357"/>
      </a:accent4>
      <a:accent5>
        <a:srgbClr val="BD3632"/>
      </a:accent5>
      <a:accent6>
        <a:srgbClr val="92278F"/>
      </a:accent6>
      <a:hlink>
        <a:srgbClr val="A1005D"/>
      </a:hlink>
      <a:folHlink>
        <a:srgbClr val="ED7A23"/>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c0c878b5-cd13-4fe0-ba3c-653e4c62e7a8" xsi:nil="true"/>
    <lcf76f155ced4ddcb4097134ff3c332f xmlns="b80a4965-1f2a-4cbc-98c5-618f6454ed5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FA8E94B77522244B80878EC10E1F6FA" ma:contentTypeVersion="18" ma:contentTypeDescription="Create a new document." ma:contentTypeScope="" ma:versionID="3ae9ce46730ecc2e585a0934cb243dd3">
  <xsd:schema xmlns:xsd="http://www.w3.org/2001/XMLSchema" xmlns:xs="http://www.w3.org/2001/XMLSchema" xmlns:p="http://schemas.microsoft.com/office/2006/metadata/properties" xmlns:ns2="b80a4965-1f2a-4cbc-98c5-618f6454ed52" xmlns:ns3="c0c878b5-cd13-4fe0-ba3c-653e4c62e7a8" targetNamespace="http://schemas.microsoft.com/office/2006/metadata/properties" ma:root="true" ma:fieldsID="af9affd0e4e8c3e464dc11571a8dca6e" ns2:_="" ns3:_="">
    <xsd:import namespace="b80a4965-1f2a-4cbc-98c5-618f6454ed52"/>
    <xsd:import namespace="c0c878b5-cd13-4fe0-ba3c-653e4c62e7a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80a4965-1f2a-4cbc-98c5-618f6454ed5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LengthInSeconds" ma:index="17"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de0a95ed-7779-4a3b-bbde-92994ca33b2c"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dexed="true"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0c878b5-cd13-4fe0-ba3c-653e4c62e7a8"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4be5874d-93d0-4ac5-be63-19ee90f11a8f}" ma:internalName="TaxCatchAll" ma:showField="CatchAllData" ma:web="c0c878b5-cd13-4fe0-ba3c-653e4c62e7a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B6EA544-0331-44C3-83F9-2DF9632F3F13}">
  <ds:schemaRefs>
    <ds:schemaRef ds:uri="http://schemas.microsoft.com/sharepoint/v3/contenttype/forms"/>
  </ds:schemaRefs>
</ds:datastoreItem>
</file>

<file path=customXml/itemProps2.xml><?xml version="1.0" encoding="utf-8"?>
<ds:datastoreItem xmlns:ds="http://schemas.openxmlformats.org/officeDocument/2006/customXml" ds:itemID="{8FFFD40F-E493-472A-B69C-66C2BD6EA883}">
  <ds:schemaRefs>
    <ds:schemaRef ds:uri="http://purl.org/dc/dcmitype/"/>
    <ds:schemaRef ds:uri="http://schemas.microsoft.com/office/2006/metadata/properties"/>
    <ds:schemaRef ds:uri="b80a4965-1f2a-4cbc-98c5-618f6454ed52"/>
    <ds:schemaRef ds:uri="http://purl.org/dc/elements/1.1/"/>
    <ds:schemaRef ds:uri="http://purl.org/dc/terms/"/>
    <ds:schemaRef ds:uri="http://schemas.microsoft.com/office/2006/documentManagement/types"/>
    <ds:schemaRef ds:uri="http://schemas.microsoft.com/office/infopath/2007/PartnerControls"/>
    <ds:schemaRef ds:uri="http://schemas.openxmlformats.org/package/2006/metadata/core-properties"/>
    <ds:schemaRef ds:uri="c0c878b5-cd13-4fe0-ba3c-653e4c62e7a8"/>
    <ds:schemaRef ds:uri="http://www.w3.org/XML/1998/namespace"/>
  </ds:schemaRefs>
</ds:datastoreItem>
</file>

<file path=customXml/itemProps3.xml><?xml version="1.0" encoding="utf-8"?>
<ds:datastoreItem xmlns:ds="http://schemas.openxmlformats.org/officeDocument/2006/customXml" ds:itemID="{95117F02-1121-4AE0-BA7E-A0B92AD04EB4}">
  <ds:schemaRefs>
    <ds:schemaRef ds:uri="b80a4965-1f2a-4cbc-98c5-618f6454ed52"/>
    <ds:schemaRef ds:uri="c0c878b5-cd13-4fe0-ba3c-653e4c62e7a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179</TotalTime>
  <Words>3767</Words>
  <Application>Microsoft Office PowerPoint</Application>
  <PresentationFormat>On-screen Show (16:9)</PresentationFormat>
  <Paragraphs>398</Paragraphs>
  <Slides>41</Slides>
  <Notes>40</Notes>
  <HiddenSlides>0</HiddenSlides>
  <MMClips>0</MMClips>
  <ScaleCrop>false</ScaleCrop>
  <HeadingPairs>
    <vt:vector size="4" baseType="variant">
      <vt:variant>
        <vt:lpstr>Theme</vt:lpstr>
      </vt:variant>
      <vt:variant>
        <vt:i4>1</vt:i4>
      </vt:variant>
      <vt:variant>
        <vt:lpstr>Slide Titles</vt:lpstr>
      </vt:variant>
      <vt:variant>
        <vt:i4>41</vt:i4>
      </vt:variant>
    </vt:vector>
  </HeadingPairs>
  <TitlesOfParts>
    <vt:vector size="42" baseType="lpstr">
      <vt:lpstr>Office Theme</vt:lpstr>
      <vt:lpstr>Uterine Evacuation Methods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German Espejo</dc:creator>
  <cp:keywords/>
  <dc:description/>
  <cp:lastModifiedBy>Amy Agarwal</cp:lastModifiedBy>
  <cp:revision>48</cp:revision>
  <cp:lastPrinted>2018-10-18T16:54:54Z</cp:lastPrinted>
  <dcterms:created xsi:type="dcterms:W3CDTF">2018-09-19T10:31:19Z</dcterms:created>
  <dcterms:modified xsi:type="dcterms:W3CDTF">2024-07-11T17:18:13Z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0x010100CFA8E94B77522244B80878EC10E1F6FA</vt:lpwstr>
  </property>
  <property fmtid="{D5CDD505-2E9C-101B-9397-08002B2CF9AE}" pid="3" name="MediaServiceImageTags">
    <vt:lpwstr/>
  </property>
</Properties>
</file>